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9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10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1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663" r:id="rId2"/>
    <p:sldMasterId id="2147483684" r:id="rId3"/>
    <p:sldMasterId id="2147483691" r:id="rId4"/>
    <p:sldMasterId id="2147483693" r:id="rId5"/>
    <p:sldMasterId id="2147483695" r:id="rId6"/>
    <p:sldMasterId id="2147483714" r:id="rId7"/>
    <p:sldMasterId id="2147483724" r:id="rId8"/>
    <p:sldMasterId id="2147483729" r:id="rId9"/>
    <p:sldMasterId id="2147483743" r:id="rId10"/>
    <p:sldMasterId id="2147483757" r:id="rId11"/>
  </p:sldMasterIdLst>
  <p:sldIdLst>
    <p:sldId id="267" r:id="rId12"/>
    <p:sldId id="277" r:id="rId13"/>
    <p:sldId id="307" r:id="rId14"/>
    <p:sldId id="321" r:id="rId15"/>
    <p:sldId id="322" r:id="rId16"/>
    <p:sldId id="323" r:id="rId17"/>
    <p:sldId id="324" r:id="rId18"/>
    <p:sldId id="325" r:id="rId19"/>
    <p:sldId id="326" r:id="rId20"/>
    <p:sldId id="266" r:id="rId21"/>
  </p:sldIdLst>
  <p:sldSz cx="13444538" cy="7562850"/>
  <p:notesSz cx="10693400" cy="7562850"/>
  <p:defaultTextStyle>
    <a:defPPr>
      <a:defRPr lang="en-US"/>
    </a:defPPr>
    <a:lvl1pPr marL="0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40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76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13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49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88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28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64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303" algn="l" defTabSz="45704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7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DEA"/>
    <a:srgbClr val="7294A6"/>
    <a:srgbClr val="39607A"/>
    <a:srgbClr val="B52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6" autoAdjust="0"/>
    <p:restoredTop sz="96327"/>
  </p:normalViewPr>
  <p:slideViewPr>
    <p:cSldViewPr>
      <p:cViewPr varScale="1">
        <p:scale>
          <a:sx n="94" d="100"/>
          <a:sy n="94" d="100"/>
        </p:scale>
        <p:origin x="712" y="192"/>
      </p:cViewPr>
      <p:guideLst>
        <p:guide orient="horz" pos="2880"/>
        <p:guide pos="27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11-11T23:35:10.5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11-11T23:35:11.42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11-11T23:35:12.16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86599" y="1343025"/>
            <a:ext cx="5652454" cy="533400"/>
          </a:xfrm>
          <a:prstGeom prst="rect">
            <a:avLst/>
          </a:prstGeom>
          <a:noFill/>
          <a:ln>
            <a:noFill/>
          </a:ln>
        </p:spPr>
        <p:txBody>
          <a:bodyPr vert="horz"/>
          <a:lstStyle>
            <a:lvl1pPr marL="0" indent="0">
              <a:buFontTx/>
              <a:buNone/>
              <a:defRPr sz="3800">
                <a:solidFill>
                  <a:srgbClr val="FFFFFF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Title 38pt Bold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86598" y="18764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26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399185" y="1952628"/>
            <a:ext cx="8384760" cy="5111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021574" y="1952626"/>
            <a:ext cx="4119585" cy="4572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Introduction 18pt Bold.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9021572" y="2533652"/>
            <a:ext cx="4073569" cy="2238375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9" baseline="0">
                <a:solidFill>
                  <a:srgbClr val="39607A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Body copy paragraph text 15pt Regular. </a:t>
            </a:r>
            <a:br>
              <a:rPr lang="en-GB" dirty="0"/>
            </a:br>
            <a:r>
              <a:rPr lang="en-GB" dirty="0"/>
              <a:t>Body copy paragraph text 15pt Regular.</a:t>
            </a:r>
            <a:endParaRPr lang="en-US" dirty="0"/>
          </a:p>
        </p:txBody>
      </p:sp>
      <p:sp>
        <p:nvSpPr>
          <p:cNvPr id="2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888283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2"/>
          <p:cNvSpPr/>
          <p:nvPr userDrawn="1"/>
        </p:nvSpPr>
        <p:spPr>
          <a:xfrm>
            <a:off x="399185" y="1952625"/>
            <a:ext cx="8418709" cy="5105400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E8ECEA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9021574" y="1952626"/>
            <a:ext cx="4119585" cy="4572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Introduction 18pt Bold.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9021572" y="2533652"/>
            <a:ext cx="4073569" cy="2238375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9" baseline="0">
                <a:solidFill>
                  <a:srgbClr val="39607A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Body copy paragraph text 15pt Regular. </a:t>
            </a:r>
            <a:br>
              <a:rPr lang="en-GB" dirty="0"/>
            </a:br>
            <a:r>
              <a:rPr lang="en-GB" dirty="0"/>
              <a:t>Body copy paragraph text 15pt Regular.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590793" y="2105027"/>
            <a:ext cx="1532869" cy="3810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9" baseline="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Graph/Chart</a:t>
            </a:r>
            <a:endParaRPr lang="en-US" dirty="0"/>
          </a:p>
        </p:txBody>
      </p:sp>
      <p:sp>
        <p:nvSpPr>
          <p:cNvPr id="17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915794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AD6D284-DAD0-4D8E-8DB5-8047904B90D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952625"/>
            <a:ext cx="12262952" cy="50292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237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BFE2105-3A14-4297-A2C9-2BC4C47EA0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952625"/>
            <a:ext cx="6094485" cy="50292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6D17FA8-F5E7-42BA-B30D-4665BCF060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5757" y="1945821"/>
            <a:ext cx="5936379" cy="50292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83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rey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20pt Medium</a:t>
            </a:r>
            <a:endParaRPr lang="en-US" dirty="0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BFE2105-3A14-4297-A2C9-2BC4C47EA0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869826"/>
            <a:ext cx="7466085" cy="5111999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</a:t>
            </a:r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F21B91DE-FCF7-4B49-A6B2-BE93C3B98B4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17669" y="1869826"/>
            <a:ext cx="5027685" cy="5111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560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710378" y="1952628"/>
            <a:ext cx="4073567" cy="5111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9185" y="1952626"/>
            <a:ext cx="4119585" cy="4572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/>
          <a:lstStyle>
            <a:lvl1pPr marL="0" indent="0">
              <a:buNone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Introduction 18pt Bold.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20pt Medium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399185" y="2533652"/>
            <a:ext cx="4119585" cy="223837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9" baseline="0">
                <a:solidFill>
                  <a:srgbClr val="39607A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Body copy paragraph text 15pt Regular. </a:t>
            </a:r>
            <a:br>
              <a:rPr lang="en-GB" dirty="0"/>
            </a:br>
            <a:r>
              <a:rPr lang="en-GB" dirty="0"/>
              <a:t>Body copy paragraph text 15pt Regular.</a:t>
            </a:r>
            <a:endParaRPr lang="en-US" dirty="0"/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8971787" y="1952628"/>
            <a:ext cx="4028306" cy="28955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5"/>
          <p:cNvSpPr>
            <a:spLocks noGrp="1"/>
          </p:cNvSpPr>
          <p:nvPr>
            <p:ph type="pic" sz="quarter" idx="22"/>
          </p:nvPr>
        </p:nvSpPr>
        <p:spPr>
          <a:xfrm>
            <a:off x="8971787" y="5000626"/>
            <a:ext cx="4028306" cy="2063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313180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464652" y="885825"/>
            <a:ext cx="12537540" cy="609599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7294A6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6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rgbClr val="FFFFFF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D8D0F29-9E4F-4908-BA10-BC21A9CA29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2469" y="991962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F13F0F3-2DC9-4F28-AF92-D927F76C7C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467" y="1525362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300699E-6216-4E93-9A63-C8D749E1B5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2469" y="2124076"/>
            <a:ext cx="11968502" cy="4552949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chemeClr val="bg1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341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464652" y="885825"/>
            <a:ext cx="12537540" cy="609599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7294A6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6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rgbClr val="FFFFFF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D8D0F29-9E4F-4908-BA10-BC21A9CA29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2469" y="991962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F13F0F3-2DC9-4F28-AF92-D927F76C7C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467" y="1525362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300699E-6216-4E93-9A63-C8D749E1B5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2469" y="2124076"/>
            <a:ext cx="5717418" cy="4552949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chemeClr val="bg1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C626EBA-6F20-4F35-A79A-B7EEE1E91C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57704" y="2124075"/>
            <a:ext cx="6096000" cy="4552949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chemeClr val="bg1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614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464652" y="885825"/>
            <a:ext cx="12537540" cy="609599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7294A6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6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rgbClr val="FFFFFF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D8D0F29-9E4F-4908-BA10-BC21A9CA29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2469" y="991962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F13F0F3-2DC9-4F28-AF92-D927F76C7C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467" y="1525362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300699E-6216-4E93-9A63-C8D749E1B5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2468" y="2124076"/>
            <a:ext cx="6750277" cy="4552949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chemeClr val="bg1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</a:t>
            </a:r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2427BD6F-2D0D-42C7-810C-ECF668FE0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712869" y="2124076"/>
            <a:ext cx="5029200" cy="455294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650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nt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464652" y="885825"/>
            <a:ext cx="12537540" cy="609599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7294A6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86598" y="1038226"/>
            <a:ext cx="2011890" cy="3810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9" baseline="0">
                <a:solidFill>
                  <a:srgbClr val="FFFFFF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Graph/Chart/Image</a:t>
            </a:r>
            <a:endParaRPr lang="en-US" dirty="0"/>
          </a:p>
        </p:txBody>
      </p:sp>
      <p:sp>
        <p:nvSpPr>
          <p:cNvPr id="6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rgbClr val="FFFFFF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22373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86599" y="1343025"/>
            <a:ext cx="5652454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800" baseline="0">
                <a:solidFill>
                  <a:srgbClr val="FFFFFF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Section Title 38pt Bold</a:t>
            </a:r>
          </a:p>
        </p:txBody>
      </p:sp>
      <p:sp>
        <p:nvSpPr>
          <p:cNvPr id="4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86598" y="18764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6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053473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Edi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4057973" y="6668330"/>
            <a:ext cx="7344816" cy="757089"/>
          </a:xfrm>
          <a:prstGeom prst="rect">
            <a:avLst/>
          </a:prstGeom>
          <a:solidFill>
            <a:srgbClr val="7294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63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087650" y="6818274"/>
            <a:ext cx="7315139" cy="457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018" baseline="0">
                <a:solidFill>
                  <a:srgbClr val="FFFFFF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“Quote 24pt Bold.”</a:t>
            </a:r>
          </a:p>
        </p:txBody>
      </p:sp>
    </p:spTree>
    <p:extLst>
      <p:ext uri="{BB962C8B-B14F-4D97-AF65-F5344CB8AC3E}">
        <p14:creationId xmlns:p14="http://schemas.microsoft.com/office/powerpoint/2010/main" val="1045502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56FA0-2B7F-4F53-B3CB-E8DA97D2E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9656" y="1077365"/>
            <a:ext cx="8895695" cy="60164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1FE6775-AD78-4539-B6DA-5A2B05B3B3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07A666D-064A-4F7D-9ADD-00A4A62349DC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399187" y="3814428"/>
            <a:ext cx="3122682" cy="28160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95C8C415-ACD5-4E7E-B134-3E1E5E0AE8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49656" y="202357"/>
            <a:ext cx="710911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FBAC2575-78FB-4820-A649-D7DA89D0DC4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9187" y="932394"/>
            <a:ext cx="2755556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849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85A26-96DD-4388-90F8-471F79B9B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56FA0-2B7F-4F53-B3CB-E8DA97D2E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1FE6775-AD78-4539-B6DA-5A2B05B3B3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6280353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BB988-A79E-496A-805F-5A90FC424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94AF9F-3EB6-42AE-9DA8-394363BB2B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7669" y="1038225"/>
            <a:ext cx="4267200" cy="5773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61C8E-F914-4EF8-9BB7-B8DCC96AE7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27269" y="1038225"/>
            <a:ext cx="4267200" cy="5773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3D8285AA-056E-41CE-A39A-1ACC5B30C8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622649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898BB4-8B70-4207-B72E-80E246664D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52938" y="1089025"/>
            <a:ext cx="8069262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72745C8-AD39-4D98-A6F0-AF5C7C29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187" y="403224"/>
            <a:ext cx="2970282" cy="657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5A41CA-9653-4D85-BC64-69BC59B12C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0654246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72745C8-AD39-4D98-A6F0-AF5C7C29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187" y="403224"/>
            <a:ext cx="2970282" cy="657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625A41CA-9653-4D85-BC64-69BC59B12C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451481-5B88-4839-8ED4-D51674FC7484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452938" y="1085849"/>
            <a:ext cx="8069262" cy="53625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/>
              <a:t>Media</a:t>
            </a:r>
          </a:p>
        </p:txBody>
      </p:sp>
    </p:spTree>
    <p:extLst>
      <p:ext uri="{BB962C8B-B14F-4D97-AF65-F5344CB8AC3E}">
        <p14:creationId xmlns:p14="http://schemas.microsoft.com/office/powerpoint/2010/main" val="28834434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56FA0-2B7F-4F53-B3CB-E8DA97D2E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188" y="3857625"/>
            <a:ext cx="12571481" cy="31208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1FE6775-AD78-4539-B6DA-5A2B05B3B3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A9F76CF-3FEF-4758-BC8B-5022C53A99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952625"/>
            <a:ext cx="5269237" cy="10668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1800">
                <a:solidFill>
                  <a:schemeClr val="bg1"/>
                </a:solidFill>
                <a:latin typeface="Noto Sans JP Bold"/>
                <a:cs typeface="Noto Sans JP Bold"/>
              </a:defRPr>
            </a:lvl1pPr>
          </a:lstStyle>
          <a:p>
            <a:pPr lvl="0"/>
            <a:r>
              <a:rPr lang="en-GB" dirty="0"/>
              <a:t>Subtitle</a:t>
            </a: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801D5B57-5F16-4081-88A7-5D3F1DE6AC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EF679DB-D775-40F4-A2DE-D443E738FF9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517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85A26-96DD-4388-90F8-471F79B9B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187" y="403224"/>
            <a:ext cx="5713482" cy="261620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56FA0-2B7F-4F53-B3CB-E8DA97D2E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188" y="3857625"/>
            <a:ext cx="12571481" cy="31208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1FE6775-AD78-4539-B6DA-5A2B05B3B3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A9F76CF-3FEF-4758-BC8B-5022C53A99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1269" y="1266825"/>
            <a:ext cx="6235798" cy="17526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1800">
                <a:solidFill>
                  <a:schemeClr val="bg1"/>
                </a:solidFill>
                <a:latin typeface="Noto Sans JP Bold"/>
                <a:cs typeface="Noto Sans JP Bold"/>
              </a:defRPr>
            </a:lvl1pPr>
          </a:lstStyle>
          <a:p>
            <a:pPr lvl="0"/>
            <a:r>
              <a:rPr lang="en-GB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24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85A26-96DD-4388-90F8-471F79B9B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187" y="403224"/>
            <a:ext cx="5713482" cy="261620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56FA0-2B7F-4F53-B3CB-E8DA97D2EB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188" y="3857625"/>
            <a:ext cx="6174009" cy="31208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F1FE6775-AD78-4539-B6DA-5A2B05B3B3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EA9F76CF-3FEF-4758-BC8B-5022C53A99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341269" y="1266825"/>
            <a:ext cx="6235798" cy="17526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1800">
                <a:solidFill>
                  <a:schemeClr val="bg1"/>
                </a:solidFill>
                <a:latin typeface="Noto Sans JP Bold"/>
                <a:cs typeface="Noto Sans JP Bold"/>
              </a:defRPr>
            </a:lvl1pPr>
          </a:lstStyle>
          <a:p>
            <a:pPr lvl="0"/>
            <a:r>
              <a:rPr lang="en-GB" dirty="0"/>
              <a:t>Subtitle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58D9A9-48D1-4E97-98EC-6172A387990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871341" y="3857625"/>
            <a:ext cx="6174009" cy="31208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624547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7D609-F104-4353-B46C-4746E2658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146359D4-CFD8-43AA-8F59-D006619630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3309E059-78EA-4EEB-AD5F-763F752EF5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4841" y="5936838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DE478031-77AE-4F5E-8DBB-9E419D179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4839" y="6470238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chemeClr val="bg1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981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/>
          <p:nvPr userDrawn="1"/>
        </p:nvSpPr>
        <p:spPr>
          <a:xfrm>
            <a:off x="303380" y="2486025"/>
            <a:ext cx="7981297" cy="0"/>
          </a:xfrm>
          <a:custGeom>
            <a:avLst/>
            <a:gdLst/>
            <a:ahLst/>
            <a:cxnLst/>
            <a:rect l="l" t="t" r="r" b="b"/>
            <a:pathLst>
              <a:path w="6348095">
                <a:moveTo>
                  <a:pt x="0" y="0"/>
                </a:moveTo>
                <a:lnTo>
                  <a:pt x="6347993" y="0"/>
                </a:lnTo>
              </a:path>
            </a:pathLst>
          </a:custGeom>
          <a:ln w="12700">
            <a:solidFill>
              <a:srgbClr val="B5231C"/>
            </a:solidFill>
          </a:ln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7" name="object 5"/>
          <p:cNvSpPr/>
          <p:nvPr userDrawn="1"/>
        </p:nvSpPr>
        <p:spPr>
          <a:xfrm>
            <a:off x="303380" y="3095625"/>
            <a:ext cx="7981297" cy="0"/>
          </a:xfrm>
          <a:custGeom>
            <a:avLst/>
            <a:gdLst/>
            <a:ahLst/>
            <a:cxnLst/>
            <a:rect l="l" t="t" r="r" b="b"/>
            <a:pathLst>
              <a:path w="6348095">
                <a:moveTo>
                  <a:pt x="0" y="0"/>
                </a:moveTo>
                <a:lnTo>
                  <a:pt x="6347993" y="0"/>
                </a:lnTo>
              </a:path>
            </a:pathLst>
          </a:custGeom>
          <a:ln w="12700">
            <a:solidFill>
              <a:srgbClr val="B5231C"/>
            </a:solidFill>
          </a:ln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8" name="object 6"/>
          <p:cNvSpPr/>
          <p:nvPr userDrawn="1"/>
        </p:nvSpPr>
        <p:spPr>
          <a:xfrm>
            <a:off x="303379" y="3705225"/>
            <a:ext cx="7981297" cy="0"/>
          </a:xfrm>
          <a:custGeom>
            <a:avLst/>
            <a:gdLst/>
            <a:ahLst/>
            <a:cxnLst/>
            <a:rect l="l" t="t" r="r" b="b"/>
            <a:pathLst>
              <a:path w="6348095">
                <a:moveTo>
                  <a:pt x="0" y="0"/>
                </a:moveTo>
                <a:lnTo>
                  <a:pt x="6347993" y="0"/>
                </a:lnTo>
              </a:path>
            </a:pathLst>
          </a:custGeom>
          <a:ln w="12700">
            <a:solidFill>
              <a:srgbClr val="B5231C"/>
            </a:solidFill>
          </a:ln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9" name="object 7"/>
          <p:cNvSpPr/>
          <p:nvPr userDrawn="1"/>
        </p:nvSpPr>
        <p:spPr>
          <a:xfrm>
            <a:off x="303380" y="4935071"/>
            <a:ext cx="7981297" cy="0"/>
          </a:xfrm>
          <a:custGeom>
            <a:avLst/>
            <a:gdLst/>
            <a:ahLst/>
            <a:cxnLst/>
            <a:rect l="l" t="t" r="r" b="b"/>
            <a:pathLst>
              <a:path w="6348095">
                <a:moveTo>
                  <a:pt x="0" y="0"/>
                </a:moveTo>
                <a:lnTo>
                  <a:pt x="6347993" y="0"/>
                </a:lnTo>
              </a:path>
            </a:pathLst>
          </a:custGeom>
          <a:ln w="12700">
            <a:solidFill>
              <a:srgbClr val="B5231C"/>
            </a:solidFill>
          </a:ln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object 8"/>
          <p:cNvSpPr/>
          <p:nvPr userDrawn="1"/>
        </p:nvSpPr>
        <p:spPr>
          <a:xfrm>
            <a:off x="303380" y="4314825"/>
            <a:ext cx="7981297" cy="0"/>
          </a:xfrm>
          <a:custGeom>
            <a:avLst/>
            <a:gdLst/>
            <a:ahLst/>
            <a:cxnLst/>
            <a:rect l="l" t="t" r="r" b="b"/>
            <a:pathLst>
              <a:path w="6348095">
                <a:moveTo>
                  <a:pt x="0" y="0"/>
                </a:moveTo>
                <a:lnTo>
                  <a:pt x="6347993" y="0"/>
                </a:lnTo>
              </a:path>
            </a:pathLst>
          </a:custGeom>
          <a:ln w="12700">
            <a:solidFill>
              <a:srgbClr val="B5231C"/>
            </a:solidFill>
          </a:ln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800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Contents 38pt Bold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526263" y="1876425"/>
            <a:ext cx="703889" cy="60797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3772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644" indent="0">
              <a:buFontTx/>
              <a:buNone/>
              <a:defRPr sz="3772">
                <a:latin typeface="Noto Sans JP Bold"/>
                <a:cs typeface="Noto Sans JP Bold"/>
              </a:defRPr>
            </a:lvl2pPr>
            <a:lvl3pPr marL="1149289" indent="0">
              <a:buFontTx/>
              <a:buNone/>
              <a:defRPr sz="3772">
                <a:latin typeface="Noto Sans JP Bold"/>
                <a:cs typeface="Noto Sans JP Bold"/>
              </a:defRPr>
            </a:lvl3pPr>
            <a:lvl4pPr marL="1723934" indent="0">
              <a:buFontTx/>
              <a:buNone/>
              <a:defRPr sz="3772">
                <a:latin typeface="Noto Sans JP Bold"/>
                <a:cs typeface="Noto Sans JP Bold"/>
              </a:defRPr>
            </a:lvl4pPr>
            <a:lvl5pPr marL="2298580" indent="0">
              <a:buFontTx/>
              <a:buNone/>
              <a:defRPr sz="3772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00</a:t>
            </a:r>
          </a:p>
          <a:p>
            <a:pPr lvl="0"/>
            <a:r>
              <a:rPr lang="en-GB" dirty="0"/>
              <a:t>00</a:t>
            </a:r>
          </a:p>
          <a:p>
            <a:pPr lvl="0"/>
            <a:r>
              <a:rPr lang="en-GB" dirty="0"/>
              <a:t>00</a:t>
            </a:r>
          </a:p>
          <a:p>
            <a:pPr lvl="0"/>
            <a:r>
              <a:rPr lang="en-GB" dirty="0"/>
              <a:t>00</a:t>
            </a:r>
          </a:p>
          <a:p>
            <a:pPr lvl="0"/>
            <a:r>
              <a:rPr lang="en-GB" dirty="0"/>
              <a:t>00</a:t>
            </a:r>
          </a:p>
          <a:p>
            <a:pPr lvl="0"/>
            <a:r>
              <a:rPr lang="en-GB" dirty="0"/>
              <a:t>00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1453034" y="2028824"/>
            <a:ext cx="4119585" cy="457195"/>
          </a:xfrm>
          <a:prstGeom prst="rect">
            <a:avLst/>
          </a:prstGeom>
        </p:spPr>
        <p:txBody>
          <a:bodyPr vert="horz" anchor="t" anchorCtr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12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644" indent="0">
              <a:buFontTx/>
              <a:buNone/>
              <a:defRPr sz="3772">
                <a:latin typeface="Noto Sans JP Bold"/>
                <a:cs typeface="Noto Sans JP Bold"/>
              </a:defRPr>
            </a:lvl2pPr>
            <a:lvl3pPr marL="1149289" indent="0">
              <a:buFontTx/>
              <a:buNone/>
              <a:defRPr sz="3772">
                <a:latin typeface="Noto Sans JP Bold"/>
                <a:cs typeface="Noto Sans JP Bold"/>
              </a:defRPr>
            </a:lvl3pPr>
            <a:lvl4pPr marL="1723934" indent="0">
              <a:buFontTx/>
              <a:buNone/>
              <a:defRPr sz="3772">
                <a:latin typeface="Noto Sans JP Bold"/>
                <a:cs typeface="Noto Sans JP Bold"/>
              </a:defRPr>
            </a:lvl4pPr>
            <a:lvl5pPr marL="2298580" indent="0">
              <a:buFontTx/>
              <a:buNone/>
              <a:defRPr sz="3772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Section Title 20pt Bold</a:t>
            </a:r>
          </a:p>
          <a:p>
            <a:pPr lvl="0"/>
            <a:endParaRPr lang="en-GB" dirty="0"/>
          </a:p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Section Title 20pt Bold</a:t>
            </a:r>
          </a:p>
          <a:p>
            <a:pPr lvl="0"/>
            <a:endParaRPr lang="en-GB" dirty="0"/>
          </a:p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Section Title 20pt Bold</a:t>
            </a:r>
          </a:p>
          <a:p>
            <a:pPr lvl="0"/>
            <a:endParaRPr lang="en-GB" dirty="0"/>
          </a:p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Section Title 20pt Bold</a:t>
            </a:r>
          </a:p>
          <a:p>
            <a:pPr lvl="0"/>
            <a:endParaRPr lang="en-GB" dirty="0"/>
          </a:p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Section Title 20pt Bold</a:t>
            </a:r>
          </a:p>
          <a:p>
            <a:pPr lvl="0"/>
            <a:endParaRPr lang="en-GB" dirty="0"/>
          </a:p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Section Title 20pt Bold</a:t>
            </a:r>
          </a:p>
          <a:p>
            <a:pPr lvl="0"/>
            <a:endParaRPr lang="en-GB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>
                    <a:lumMod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59BD5DC2-F74B-45B1-8786-A1CEE9AC22DA}"/>
              </a:ext>
            </a:extLst>
          </p:cNvPr>
          <p:cNvSpPr/>
          <p:nvPr userDrawn="1"/>
        </p:nvSpPr>
        <p:spPr>
          <a:xfrm>
            <a:off x="316657" y="5581964"/>
            <a:ext cx="7981297" cy="0"/>
          </a:xfrm>
          <a:custGeom>
            <a:avLst/>
            <a:gdLst/>
            <a:ahLst/>
            <a:cxnLst/>
            <a:rect l="l" t="t" r="r" b="b"/>
            <a:pathLst>
              <a:path w="6348095">
                <a:moveTo>
                  <a:pt x="0" y="0"/>
                </a:moveTo>
                <a:lnTo>
                  <a:pt x="6347993" y="0"/>
                </a:lnTo>
              </a:path>
            </a:pathLst>
          </a:custGeom>
          <a:ln w="12700">
            <a:solidFill>
              <a:srgbClr val="B5231C"/>
            </a:solidFill>
          </a:ln>
        </p:spPr>
        <p:txBody>
          <a:bodyPr wrap="square" lIns="0" tIns="0" rIns="0" bIns="0" rtlCol="0"/>
          <a:lstStyle/>
          <a:p>
            <a:endParaRPr sz="2263"/>
          </a:p>
        </p:txBody>
      </p:sp>
    </p:spTree>
    <p:extLst>
      <p:ext uri="{BB962C8B-B14F-4D97-AF65-F5344CB8AC3E}">
        <p14:creationId xmlns:p14="http://schemas.microsoft.com/office/powerpoint/2010/main" val="41390458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7D352-6527-4DA0-9FF8-22172B1DD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7D609-F104-4353-B46C-4746E2658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146359D4-CFD8-43AA-8F59-D006619630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1650963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6DB36-0616-42DE-8FDD-BF97532AC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2D27F-E62E-423F-A9CB-CF6A6AFA9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3508" y="885825"/>
            <a:ext cx="5721350" cy="44681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7F2FD0-5737-4819-8141-979B2315F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4748" y="885825"/>
            <a:ext cx="5722938" cy="44681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9814D281-A374-4DAA-8C18-48FEC55236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7260995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B0658-5F6C-444C-A3B0-1466BB019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513" y="885825"/>
            <a:ext cx="4337050" cy="1382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9CA51-7D7F-44D6-9C8C-0A85CA56E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0" y="885825"/>
            <a:ext cx="6807200" cy="44084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CC7F41-97CF-4E66-BABF-232EE88B2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5513" y="2268538"/>
            <a:ext cx="4337050" cy="3025775"/>
          </a:xfrm>
        </p:spPr>
        <p:txBody>
          <a:bodyPr/>
          <a:lstStyle>
            <a:lvl1pPr marL="0" indent="0">
              <a:buNone/>
              <a:defRPr sz="1600">
                <a:latin typeface="Noto Sans JP Bold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D8D7869-E39E-4F0A-8F67-3CA46848F11A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922338" y="5915025"/>
            <a:ext cx="11599862" cy="1066800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Noto Sans JP Bold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E9DCEA66-892A-49FD-8E2D-A3913FD021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7144532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9C97916-4130-4893-905C-1BD74EEB7EE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0" y="-1"/>
            <a:ext cx="13444538" cy="561022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/>
              <a:t>Media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28E0DB-87F4-4529-9760-C92A818DF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EA6D3283-BC55-4E3F-A0E5-C6CC15073D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4141649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F498E8-A3A1-4213-8AE5-91BBFBF2FE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-1"/>
            <a:ext cx="13444538" cy="5610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8C274E4-B651-4075-A2D2-4332EDC75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998" y="5838824"/>
            <a:ext cx="11596688" cy="12192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AAAB1693-AFBC-4531-B8A4-FFAAA5018B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bg1"/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5845499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D0037EF-0FF3-41AB-8E94-CBB2205D8E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-1"/>
            <a:ext cx="4588669" cy="75628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E11DDE3C-1D46-4B10-97A6-5DE84FB27125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1FDBC12-BC24-4128-8E6C-B20F743F55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199172" y="885825"/>
            <a:ext cx="7772400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B5231C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5395DAE-AA17-4DED-A843-3E15F65750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8269" y="1793875"/>
            <a:ext cx="7772400" cy="50609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CF41ABD-1FCF-4314-B97C-56333FF359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3382" y="733425"/>
            <a:ext cx="413288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347EF931-8BD2-4A57-8949-A778987715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3380" y="1266825"/>
            <a:ext cx="3456596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8468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D0037EF-0FF3-41AB-8E94-CBB2205D8E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-1"/>
            <a:ext cx="4588669" cy="75628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E11DDE3C-1D46-4B10-97A6-5DE84FB27125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1FDBC12-BC24-4128-8E6C-B20F743F55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199172" y="885825"/>
            <a:ext cx="7772400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B5231C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5395DAE-AA17-4DED-A843-3E15F65750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8269" y="1793875"/>
            <a:ext cx="7772400" cy="50609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382029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D0037EF-0FF3-41AB-8E94-CBB2205D8E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46069" y="-4928"/>
            <a:ext cx="6798469" cy="75628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E11DDE3C-1D46-4B10-97A6-5DE84FB27125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1FDBC12-BC24-4128-8E6C-B20F743F5501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24848" y="892175"/>
            <a:ext cx="5992621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B5231C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5395DAE-AA17-4DED-A843-3E15F65750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3945" y="1800225"/>
            <a:ext cx="5992621" cy="50609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028216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8F7A2-A677-488C-9329-21DA81426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885825"/>
            <a:ext cx="11596688" cy="977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98816-B69B-44FE-B126-CA8881F44E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925" y="2012950"/>
            <a:ext cx="11596688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87396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457C8-570D-43D6-8EB9-524659A30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23925" y="2012950"/>
            <a:ext cx="5721350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CD4FF9-C6AF-41DC-BD61-07751B3813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97675" y="2012950"/>
            <a:ext cx="5722938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F13049-AC07-4353-9CDE-0DE62E488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885825"/>
            <a:ext cx="11596688" cy="977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3D4D2AE4-AE28-4713-8AA7-F90769750F89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093135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0FDE678-415F-40DC-9A59-ED28029CB4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952625"/>
            <a:ext cx="12262952" cy="5029200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2293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03A4C-91B0-4B95-9B02-E130643DD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5513" y="1854200"/>
            <a:ext cx="5688012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EA9B19-C1B2-4024-8586-9E27F70559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513" y="2762250"/>
            <a:ext cx="5688012" cy="4064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4ACD9C-6891-4E00-A5B0-A6CC1A0E71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05613" y="1854200"/>
            <a:ext cx="5716587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86515C-8EE4-4A04-9141-EDEE1D23E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05613" y="2762250"/>
            <a:ext cx="5716587" cy="4064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EBA34DE-FF67-49C8-9E1C-0F61A02A7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925" y="885825"/>
            <a:ext cx="11596688" cy="977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11" name="Text Placeholder 23">
            <a:extLst>
              <a:ext uri="{FF2B5EF4-FFF2-40B4-BE49-F238E27FC236}">
                <a16:creationId xmlns:a16="http://schemas.microsoft.com/office/drawing/2014/main" id="{1406FD1E-AB04-4667-908D-47C7EAFD7E61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8402016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5404C-88B4-49BD-BB44-AE4390D86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513" y="885825"/>
            <a:ext cx="4337050" cy="1382713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C468B-51BE-4CA3-ABF4-C1B15DC0F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0" y="885825"/>
            <a:ext cx="6807200" cy="5576888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39607A"/>
                </a:solidFill>
                <a:latin typeface="Noto Sans JP Bold"/>
              </a:defRPr>
            </a:lvl1pPr>
            <a:lvl2pPr>
              <a:defRPr sz="2800">
                <a:solidFill>
                  <a:srgbClr val="39607A"/>
                </a:solidFill>
                <a:latin typeface="Noto Sans JP Bold"/>
              </a:defRPr>
            </a:lvl2pPr>
            <a:lvl3pPr>
              <a:defRPr sz="2400">
                <a:solidFill>
                  <a:srgbClr val="39607A"/>
                </a:solidFill>
                <a:latin typeface="Noto Sans JP Bold"/>
              </a:defRPr>
            </a:lvl3pPr>
            <a:lvl4pPr>
              <a:defRPr sz="2000">
                <a:solidFill>
                  <a:srgbClr val="39607A"/>
                </a:solidFill>
                <a:latin typeface="Noto Sans JP Bold"/>
              </a:defRPr>
            </a:lvl4pPr>
            <a:lvl5pPr>
              <a:defRPr sz="2000">
                <a:solidFill>
                  <a:srgbClr val="39607A"/>
                </a:solidFill>
                <a:latin typeface="Noto Sans JP Bold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D34F1A-B436-4CBF-899D-F9F13C043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5513" y="2268538"/>
            <a:ext cx="4337050" cy="4203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08029AB7-7747-463C-BEE1-506AE6949066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54970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1C7FF-E504-4293-906C-6350E10890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15000" y="885825"/>
            <a:ext cx="6807200" cy="5576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480DE1-28AE-4F0B-8CD7-88E26F14C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513" y="885825"/>
            <a:ext cx="4337050" cy="1382713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F953C51-B862-43B8-B88E-929B84FA4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5513" y="2268538"/>
            <a:ext cx="4337050" cy="4203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BA50348-0D41-4462-BF65-1B9B731D96E0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037797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1C7FF-E504-4293-906C-6350E10890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55469" y="123825"/>
            <a:ext cx="2683669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480DE1-28AE-4F0B-8CD7-88E26F14C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69" y="885825"/>
            <a:ext cx="4941094" cy="1382713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F953C51-B862-43B8-B88E-929B84FA4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1469" y="3121479"/>
            <a:ext cx="2367756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BA50348-0D41-4462-BF65-1B9B731D96E0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00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F69243C-F0FE-B348-96A9-949B6FDE6C6C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0250261" y="1571625"/>
            <a:ext cx="2683669" cy="4203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94A81A7-BDA9-F040-89D4-AB6F235B0ADC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655468" y="3857626"/>
            <a:ext cx="2683669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3040FF3-84F1-264D-9D43-F023F0D16EA8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474870" y="123825"/>
            <a:ext cx="2683669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C5F8E14-4832-774E-A192-08E063E7C24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474869" y="3857626"/>
            <a:ext cx="2683669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8C5A7DD-40FD-CE4C-8AC3-309A81788253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2894807" y="3121479"/>
            <a:ext cx="2367756" cy="3581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8072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A25EF-8E0D-48C0-9A66-F328BE331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380" y="2012950"/>
            <a:ext cx="6190287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B31E51D6-2833-4E8E-B203-20CE53932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3382" y="733425"/>
            <a:ext cx="619028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BAAE1977-8CAF-4062-8E49-6C99CA39AF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3380" y="1266825"/>
            <a:ext cx="5177330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A349BA-98B5-4772-AFE8-AC25CF11D26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951774" y="2015906"/>
            <a:ext cx="6190287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Noto Sans JP Bold"/>
              </a:defRPr>
            </a:lvl1pPr>
            <a:lvl2pPr>
              <a:defRPr>
                <a:solidFill>
                  <a:schemeClr val="bg1"/>
                </a:solidFill>
                <a:latin typeface="Noto Sans JP Bold"/>
              </a:defRPr>
            </a:lvl2pPr>
            <a:lvl3pPr>
              <a:defRPr>
                <a:solidFill>
                  <a:schemeClr val="bg1"/>
                </a:solidFill>
                <a:latin typeface="Noto Sans JP Bold"/>
              </a:defRPr>
            </a:lvl3pPr>
            <a:lvl4pPr>
              <a:defRPr>
                <a:solidFill>
                  <a:schemeClr val="bg1"/>
                </a:solidFill>
                <a:latin typeface="Noto Sans JP Bold"/>
              </a:defRPr>
            </a:lvl4pPr>
            <a:lvl5pPr>
              <a:defRPr>
                <a:solidFill>
                  <a:schemeClr val="bg1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8107CA61-77F5-4ECF-95AF-C8C05F8A2BB3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785511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04E11-5382-496A-87B8-15D6B735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69" y="885825"/>
            <a:ext cx="6248400" cy="9779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B366934-57B5-4057-84EC-B1D64699C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469" y="2012950"/>
            <a:ext cx="6248400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65571F-8232-4674-84E9-DED560524EDE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893662" y="2015906"/>
            <a:ext cx="6248400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Noto Sans JP Bold"/>
              </a:defRPr>
            </a:lvl1pPr>
            <a:lvl2pPr>
              <a:defRPr>
                <a:solidFill>
                  <a:schemeClr val="bg1"/>
                </a:solidFill>
                <a:latin typeface="Noto Sans JP Bold"/>
              </a:defRPr>
            </a:lvl2pPr>
            <a:lvl3pPr>
              <a:defRPr>
                <a:solidFill>
                  <a:schemeClr val="bg1"/>
                </a:solidFill>
                <a:latin typeface="Noto Sans JP Bold"/>
              </a:defRPr>
            </a:lvl3pPr>
            <a:lvl4pPr>
              <a:defRPr>
                <a:solidFill>
                  <a:schemeClr val="bg1"/>
                </a:solidFill>
                <a:latin typeface="Noto Sans JP Bold"/>
              </a:defRPr>
            </a:lvl4pPr>
            <a:lvl5pPr>
              <a:defRPr>
                <a:solidFill>
                  <a:schemeClr val="bg1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A41F4AD5-D6C6-4187-A1D4-D45D441D3E4B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9192566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7125F5A-433C-4CB6-80BA-763FB1755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69" y="885825"/>
            <a:ext cx="6248400" cy="9779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7CEBFB1-B3FF-4D69-9BC1-E6F3453E7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469" y="2012950"/>
            <a:ext cx="6248400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27BDB96-0988-4BA9-9F38-C147F1EEFC60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874669" y="885825"/>
            <a:ext cx="6248399" cy="5926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Noto Sans JP Bold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1E245BBC-6FDF-4453-BB54-918F5A946601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42642358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7125F5A-433C-4CB6-80BA-763FB1755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69" y="885825"/>
            <a:ext cx="6248400" cy="9779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B5231C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7CEBFB1-B3FF-4D69-9BC1-E6F3453E7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469" y="2012950"/>
            <a:ext cx="6248400" cy="47990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1E245BBC-6FDF-4453-BB54-918F5A946601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00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130F2A-E8BA-47C3-9A76-669949C4568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6874670" y="2012949"/>
            <a:ext cx="6400799" cy="479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Noto Sans JP Bold"/>
              </a:defRPr>
            </a:lvl1pPr>
          </a:lstStyle>
          <a:p>
            <a:pPr lvl="0"/>
            <a:r>
              <a:rPr lang="nb-NO" dirty="0"/>
              <a:t>Media</a:t>
            </a:r>
          </a:p>
        </p:txBody>
      </p:sp>
    </p:spTree>
    <p:extLst>
      <p:ext uri="{BB962C8B-B14F-4D97-AF65-F5344CB8AC3E}">
        <p14:creationId xmlns:p14="http://schemas.microsoft.com/office/powerpoint/2010/main" val="21471525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F9E5-FFE0-40C2-BC65-D80A784BE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69" y="885825"/>
            <a:ext cx="6248401" cy="977900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C00000"/>
                </a:solidFill>
                <a:latin typeface="Noto Sans JP Bold"/>
              </a:defRPr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8F810-5D0F-4F07-B737-9551362D78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1468" y="1854200"/>
            <a:ext cx="6248401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9607A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9F444A-13B3-436B-B71A-5C4D38BBA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21467" y="2762250"/>
            <a:ext cx="6248402" cy="4064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9607A"/>
                </a:solidFill>
                <a:latin typeface="Noto Sans JP Bold"/>
              </a:defRPr>
            </a:lvl1pPr>
            <a:lvl2pPr>
              <a:defRPr>
                <a:solidFill>
                  <a:srgbClr val="39607A"/>
                </a:solidFill>
                <a:latin typeface="Noto Sans JP Bold"/>
              </a:defRPr>
            </a:lvl2pPr>
            <a:lvl3pPr>
              <a:defRPr>
                <a:solidFill>
                  <a:srgbClr val="39607A"/>
                </a:solidFill>
                <a:latin typeface="Noto Sans JP Bold"/>
              </a:defRPr>
            </a:lvl3pPr>
            <a:lvl4pPr>
              <a:defRPr>
                <a:solidFill>
                  <a:srgbClr val="39607A"/>
                </a:solidFill>
                <a:latin typeface="Noto Sans JP Bold"/>
              </a:defRPr>
            </a:lvl4pPr>
            <a:lvl5pPr>
              <a:defRPr>
                <a:solidFill>
                  <a:srgbClr val="39607A"/>
                </a:solidFill>
                <a:latin typeface="Noto Sans JP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AD9205-D883-4E08-9CD7-CF4C18F0F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74669" y="1854200"/>
            <a:ext cx="6400799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  <a:latin typeface="Noto Sans JP 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CA100B-6EF8-46EB-99EE-78D33B6650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74670" y="2762250"/>
            <a:ext cx="6400798" cy="4064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Noto Sans JP Bold"/>
              </a:defRPr>
            </a:lvl1pPr>
            <a:lvl2pPr>
              <a:defRPr>
                <a:solidFill>
                  <a:schemeClr val="bg1"/>
                </a:solidFill>
                <a:latin typeface="Noto Sans JP Bold"/>
              </a:defRPr>
            </a:lvl2pPr>
            <a:lvl3pPr>
              <a:defRPr>
                <a:solidFill>
                  <a:schemeClr val="bg1"/>
                </a:solidFill>
                <a:latin typeface="Noto Sans JP Bold"/>
              </a:defRPr>
            </a:lvl3pPr>
            <a:lvl4pPr>
              <a:defRPr>
                <a:solidFill>
                  <a:schemeClr val="bg1"/>
                </a:solidFill>
                <a:latin typeface="Noto Sans JP Bold"/>
              </a:defRPr>
            </a:lvl4pPr>
            <a:lvl5pPr>
              <a:defRPr>
                <a:solidFill>
                  <a:schemeClr val="bg1"/>
                </a:solidFill>
                <a:latin typeface="Noto Sans JP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3A5F7A99-B820-488E-AC03-13C75B4DA9A9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91256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0FDE678-415F-40DC-9A59-ED28029CB4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952625"/>
            <a:ext cx="6094485" cy="5029200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E84888D-DFAD-40F9-9126-875A85122C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25757" y="1945821"/>
            <a:ext cx="5936379" cy="5029200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808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00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72F3CE9-0369-400B-95FB-8B624575C7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869826"/>
            <a:ext cx="7466085" cy="5111999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buFont typeface="Arial" panose="020B0604020202020204" pitchFamily="34" charset="0"/>
              <a:buChar char="•"/>
              <a:defRPr sz="2000" b="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Text 20pt Bold.</a:t>
            </a:r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46DD2842-D2DC-45F5-A1BE-BD453EAA522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17669" y="1869826"/>
            <a:ext cx="5027685" cy="5111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51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8971789" y="1952628"/>
            <a:ext cx="4028303" cy="5111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object 6"/>
          <p:cNvSpPr/>
          <p:nvPr userDrawn="1"/>
        </p:nvSpPr>
        <p:spPr>
          <a:xfrm>
            <a:off x="429988" y="5004010"/>
            <a:ext cx="4028571" cy="1980564"/>
          </a:xfrm>
          <a:custGeom>
            <a:avLst/>
            <a:gdLst/>
            <a:ahLst/>
            <a:cxnLst/>
            <a:rect l="l" t="t" r="r" b="b"/>
            <a:pathLst>
              <a:path w="3204210" h="1980565">
                <a:moveTo>
                  <a:pt x="3203994" y="0"/>
                </a:moveTo>
                <a:lnTo>
                  <a:pt x="0" y="0"/>
                </a:lnTo>
                <a:lnTo>
                  <a:pt x="0" y="1980006"/>
                </a:lnTo>
                <a:lnTo>
                  <a:pt x="232854" y="1808594"/>
                </a:lnTo>
                <a:lnTo>
                  <a:pt x="3203994" y="1808594"/>
                </a:lnTo>
                <a:lnTo>
                  <a:pt x="3203994" y="0"/>
                </a:lnTo>
                <a:close/>
              </a:path>
            </a:pathLst>
          </a:custGeom>
          <a:solidFill>
            <a:srgbClr val="E8EDEA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952625"/>
            <a:ext cx="3927977" cy="28194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Introduction 18pt Bold.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710379" y="1952625"/>
            <a:ext cx="4073569" cy="50292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0" baseline="0">
                <a:solidFill>
                  <a:srgbClr val="39607A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Body copy paragraph text 15pt Regular. </a:t>
            </a:r>
            <a:br>
              <a:rPr lang="en-GB" dirty="0"/>
            </a:br>
            <a:r>
              <a:rPr lang="en-GB" dirty="0"/>
              <a:t>Body copy paragraph text 15pt Regular.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590793" y="5153025"/>
            <a:ext cx="3736368" cy="16002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Text 18pt Bold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802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6"/>
          <p:cNvSpPr/>
          <p:nvPr userDrawn="1"/>
        </p:nvSpPr>
        <p:spPr>
          <a:xfrm>
            <a:off x="429988" y="5004010"/>
            <a:ext cx="4028571" cy="1980564"/>
          </a:xfrm>
          <a:custGeom>
            <a:avLst/>
            <a:gdLst/>
            <a:ahLst/>
            <a:cxnLst/>
            <a:rect l="l" t="t" r="r" b="b"/>
            <a:pathLst>
              <a:path w="3204210" h="1980565">
                <a:moveTo>
                  <a:pt x="3203994" y="0"/>
                </a:moveTo>
                <a:lnTo>
                  <a:pt x="0" y="0"/>
                </a:lnTo>
                <a:lnTo>
                  <a:pt x="0" y="1980006"/>
                </a:lnTo>
                <a:lnTo>
                  <a:pt x="232854" y="1808594"/>
                </a:lnTo>
                <a:lnTo>
                  <a:pt x="3203994" y="1808594"/>
                </a:lnTo>
                <a:lnTo>
                  <a:pt x="3203994" y="0"/>
                </a:lnTo>
                <a:close/>
              </a:path>
            </a:pathLst>
          </a:custGeom>
          <a:solidFill>
            <a:srgbClr val="E8EDEA"/>
          </a:solidFill>
        </p:spPr>
        <p:txBody>
          <a:bodyPr wrap="square" lIns="0" tIns="0" rIns="0" bIns="0" rtlCol="0"/>
          <a:lstStyle/>
          <a:p>
            <a:endParaRPr sz="2263">
              <a:solidFill>
                <a:schemeClr val="tx1"/>
              </a:solidFill>
            </a:endParaRP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8971787" y="1952628"/>
            <a:ext cx="4028306" cy="28955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9184" y="1952625"/>
            <a:ext cx="3927977" cy="28194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Introduction 18pt Bold.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710379" y="1952625"/>
            <a:ext cx="4073569" cy="50292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0" baseline="0">
                <a:solidFill>
                  <a:srgbClr val="39607A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Body copy paragraph text 15pt Regular. </a:t>
            </a:r>
            <a:br>
              <a:rPr lang="en-GB" dirty="0"/>
            </a:br>
            <a:r>
              <a:rPr lang="en-GB" dirty="0"/>
              <a:t>Body copy paragraph text 15pt Regular.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590793" y="5153025"/>
            <a:ext cx="3736368" cy="16002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Text 18pt Bold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20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8971787" y="5000626"/>
            <a:ext cx="4028306" cy="2063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629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710378" y="1952628"/>
            <a:ext cx="4073567" cy="51119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object 2"/>
          <p:cNvSpPr/>
          <p:nvPr userDrawn="1"/>
        </p:nvSpPr>
        <p:spPr>
          <a:xfrm>
            <a:off x="8961851" y="4554009"/>
            <a:ext cx="4028571" cy="2430145"/>
          </a:xfrm>
          <a:custGeom>
            <a:avLst/>
            <a:gdLst/>
            <a:ahLst/>
            <a:cxnLst/>
            <a:rect l="l" t="t" r="r" b="b"/>
            <a:pathLst>
              <a:path w="3204209" h="2430145">
                <a:moveTo>
                  <a:pt x="3203994" y="0"/>
                </a:moveTo>
                <a:lnTo>
                  <a:pt x="0" y="0"/>
                </a:lnTo>
                <a:lnTo>
                  <a:pt x="0" y="2430005"/>
                </a:lnTo>
                <a:lnTo>
                  <a:pt x="232854" y="2258593"/>
                </a:lnTo>
                <a:lnTo>
                  <a:pt x="3203994" y="2258593"/>
                </a:lnTo>
                <a:lnTo>
                  <a:pt x="3203994" y="0"/>
                </a:lnTo>
                <a:close/>
              </a:path>
            </a:pathLst>
          </a:custGeom>
          <a:solidFill>
            <a:srgbClr val="39607A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8971787" y="1952629"/>
            <a:ext cx="4028306" cy="2438399"/>
          </a:xfrm>
          <a:prstGeom prst="rect">
            <a:avLst/>
          </a:prstGeom>
          <a:solidFill>
            <a:srgbClr val="FFFF00"/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9185" y="1952626"/>
            <a:ext cx="4119585" cy="4572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800">
                <a:solidFill>
                  <a:srgbClr val="39607A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lvl="0"/>
            <a:r>
              <a:rPr lang="en-GB" dirty="0"/>
              <a:t>Introduction 18pt Bold.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9117377" y="4695826"/>
            <a:ext cx="3736368" cy="160020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solidFill>
                  <a:schemeClr val="bg1"/>
                </a:solidFill>
                <a:latin typeface="Noto Sans JP Bold"/>
                <a:cs typeface="Noto Sans JP Bold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Text 18pt Bold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03382" y="733425"/>
            <a:ext cx="5269237" cy="5334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3772" baseline="0">
                <a:solidFill>
                  <a:srgbClr val="B5231C"/>
                </a:solidFill>
                <a:latin typeface="Noto Sans JP Bold"/>
                <a:cs typeface="Noto Sans JP Bold"/>
              </a:defRPr>
            </a:lvl1pPr>
            <a:lvl2pPr marL="574849" indent="0">
              <a:buFontTx/>
              <a:buNone/>
              <a:defRPr sz="2515">
                <a:solidFill>
                  <a:srgbClr val="FFFFFF"/>
                </a:solidFill>
                <a:latin typeface="Noto Sans JP Medium"/>
                <a:cs typeface="Noto Sans JP Medium"/>
              </a:defRPr>
            </a:lvl2pPr>
            <a:lvl3pPr marL="1149696" indent="0">
              <a:buFontTx/>
              <a:buNone/>
              <a:defRPr sz="2263">
                <a:solidFill>
                  <a:srgbClr val="FFFFFF"/>
                </a:solidFill>
                <a:latin typeface="Noto Sans JP Regular"/>
                <a:cs typeface="Noto Sans JP Regular"/>
              </a:defRPr>
            </a:lvl3pPr>
            <a:lvl4pPr marL="1724545" indent="0">
              <a:buFontTx/>
              <a:buNone/>
              <a:defRPr sz="1509">
                <a:solidFill>
                  <a:srgbClr val="FFFFFF"/>
                </a:solidFill>
                <a:latin typeface="Noto Sans JP Regular"/>
                <a:cs typeface="Noto Sans JP Regular"/>
              </a:defRPr>
            </a:lvl4pPr>
            <a:lvl5pPr marL="2299394" indent="0">
              <a:buFontTx/>
              <a:buNone/>
              <a:defRPr sz="1509">
                <a:latin typeface="Noto Sans JP Regular"/>
                <a:cs typeface="Noto Sans JP Regular"/>
              </a:defRPr>
            </a:lvl5pPr>
          </a:lstStyle>
          <a:p>
            <a:pPr lvl="0"/>
            <a:r>
              <a:rPr lang="en-GB" dirty="0"/>
              <a:t>00</a:t>
            </a:r>
          </a:p>
        </p:txBody>
      </p:sp>
      <p:sp>
        <p:nvSpPr>
          <p:cNvPr id="25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3380" y="1266825"/>
            <a:ext cx="4406998" cy="457200"/>
          </a:xfrm>
          <a:prstGeom prst="rect">
            <a:avLst/>
          </a:prstGeom>
        </p:spPr>
        <p:txBody>
          <a:bodyPr vert="horz"/>
          <a:lstStyle>
            <a:lvl1pPr marL="0" indent="0" algn="l">
              <a:buFontTx/>
              <a:buNone/>
              <a:defRPr sz="2515">
                <a:solidFill>
                  <a:srgbClr val="7294A6"/>
                </a:solidFill>
                <a:latin typeface="Noto Sans JP Medium"/>
                <a:cs typeface="Noto Sans JP Medium"/>
              </a:defRPr>
            </a:lvl1pPr>
          </a:lstStyle>
          <a:p>
            <a:pPr lvl="0"/>
            <a:r>
              <a:rPr lang="en-GB" dirty="0"/>
              <a:t>Subheading 25pt Medium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399185" y="2533652"/>
            <a:ext cx="4073569" cy="2238375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00" baseline="0">
                <a:solidFill>
                  <a:srgbClr val="39607A"/>
                </a:solidFill>
                <a:latin typeface="Noto Sans JP Regular"/>
                <a:cs typeface="Noto Sans JP Regular"/>
              </a:defRPr>
            </a:lvl1pPr>
            <a:lvl2pPr marL="574644" indent="0">
              <a:buNone/>
              <a:defRPr sz="1886">
                <a:latin typeface="Noto Sans JP Bold"/>
                <a:cs typeface="Noto Sans JP Bold"/>
              </a:defRPr>
            </a:lvl2pPr>
            <a:lvl3pPr marL="1149289" indent="0">
              <a:buNone/>
              <a:defRPr sz="1886">
                <a:latin typeface="Noto Sans JP Bold"/>
                <a:cs typeface="Noto Sans JP Bold"/>
              </a:defRPr>
            </a:lvl3pPr>
            <a:lvl4pPr marL="1723934" indent="0">
              <a:buNone/>
              <a:defRPr sz="1886">
                <a:latin typeface="Noto Sans JP Bold"/>
                <a:cs typeface="Noto Sans JP Bold"/>
              </a:defRPr>
            </a:lvl4pPr>
            <a:lvl5pPr marL="2298580" indent="0">
              <a:buNone/>
              <a:defRPr sz="1886">
                <a:latin typeface="Noto Sans JP Bold"/>
                <a:cs typeface="Noto Sans JP Bold"/>
              </a:defRPr>
            </a:lvl5pPr>
          </a:lstStyle>
          <a:p>
            <a:pPr marL="0" marR="0" lvl="0" indent="0" algn="l" defTabSz="57464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dirty="0"/>
              <a:t>Body copy paragraph text 15pt Regular. </a:t>
            </a:r>
            <a:br>
              <a:rPr lang="en-GB" dirty="0"/>
            </a:br>
            <a:r>
              <a:rPr lang="en-GB" dirty="0"/>
              <a:t>Body copy paragraph text 15pt Regular.</a:t>
            </a:r>
            <a:endParaRPr lang="en-US" dirty="0"/>
          </a:p>
        </p:txBody>
      </p:sp>
      <p:sp>
        <p:nvSpPr>
          <p:cNvPr id="29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>
              <a:buFontTx/>
              <a:buNone/>
              <a:defRPr sz="1006">
                <a:solidFill>
                  <a:schemeClr val="tx1">
                    <a:lumMod val="50000"/>
                    <a:lumOff val="50000"/>
                  </a:schemeClr>
                </a:solidFill>
                <a:latin typeface="Noto Sans JP Regular"/>
                <a:cs typeface="Noto Sans JP Regular"/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248371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9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17129"/>
            <a:ext cx="13444537" cy="5762089"/>
          </a:xfrm>
          <a:prstGeom prst="rect">
            <a:avLst/>
          </a:prstGeom>
        </p:spPr>
      </p:pic>
      <p:sp>
        <p:nvSpPr>
          <p:cNvPr id="8" name="object 15"/>
          <p:cNvSpPr/>
          <p:nvPr userDrawn="1"/>
        </p:nvSpPr>
        <p:spPr>
          <a:xfrm>
            <a:off x="1" y="1224001"/>
            <a:ext cx="181230" cy="6084570"/>
          </a:xfrm>
          <a:custGeom>
            <a:avLst/>
            <a:gdLst/>
            <a:ahLst/>
            <a:cxnLst/>
            <a:rect l="l" t="t" r="r" b="b"/>
            <a:pathLst>
              <a:path w="144145" h="6084570">
                <a:moveTo>
                  <a:pt x="0" y="6084011"/>
                </a:moveTo>
                <a:lnTo>
                  <a:pt x="144005" y="6084011"/>
                </a:lnTo>
                <a:lnTo>
                  <a:pt x="144005" y="0"/>
                </a:lnTo>
                <a:lnTo>
                  <a:pt x="0" y="0"/>
                </a:lnTo>
                <a:lnTo>
                  <a:pt x="0" y="6084011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9" name="object 18"/>
          <p:cNvSpPr txBox="1"/>
          <p:nvPr userDrawn="1"/>
        </p:nvSpPr>
        <p:spPr>
          <a:xfrm>
            <a:off x="9674597" y="7150258"/>
            <a:ext cx="2958692" cy="231567"/>
          </a:xfrm>
          <a:prstGeom prst="rect">
            <a:avLst/>
          </a:prstGeom>
        </p:spPr>
        <p:txBody>
          <a:bodyPr vert="horz" wrap="square" lIns="0" tIns="15967" rIns="0" bIns="0" rtlCol="0">
            <a:spAutoFit/>
          </a:bodyPr>
          <a:lstStyle/>
          <a:p>
            <a:pPr marL="15968" algn="r">
              <a:lnSpc>
                <a:spcPct val="100000"/>
              </a:lnSpc>
              <a:spcBef>
                <a:spcPts val="126"/>
              </a:spcBef>
            </a:pPr>
            <a:r>
              <a:rPr lang="nb-NO" sz="1400" b="1" spc="-8" dirty="0">
                <a:solidFill>
                  <a:schemeClr val="accent2"/>
                </a:solidFill>
                <a:effectLst/>
                <a:latin typeface="Noto Sans JP Regular"/>
                <a:cs typeface="Noto Sans JP Regular"/>
              </a:rPr>
              <a:t>Go ... And make of all nations disciples</a:t>
            </a:r>
            <a:endParaRPr sz="1400" b="1" dirty="0">
              <a:solidFill>
                <a:schemeClr val="accent2"/>
              </a:solidFill>
              <a:effectLst/>
              <a:latin typeface="Noto Sans JP Regular"/>
              <a:cs typeface="Noto Sans JP Regular"/>
            </a:endParaRPr>
          </a:p>
        </p:txBody>
      </p:sp>
      <p:sp>
        <p:nvSpPr>
          <p:cNvPr id="10" name="object 19"/>
          <p:cNvSpPr/>
          <p:nvPr userDrawn="1"/>
        </p:nvSpPr>
        <p:spPr>
          <a:xfrm>
            <a:off x="12762221" y="7211420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1" name="object 20"/>
          <p:cNvSpPr/>
          <p:nvPr userDrawn="1"/>
        </p:nvSpPr>
        <p:spPr>
          <a:xfrm>
            <a:off x="12895965" y="7211420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4" name="Right Triangle 13"/>
          <p:cNvSpPr/>
          <p:nvPr userDrawn="1"/>
        </p:nvSpPr>
        <p:spPr>
          <a:xfrm rot="5400000">
            <a:off x="491829" y="2675418"/>
            <a:ext cx="304800" cy="383217"/>
          </a:xfrm>
          <a:prstGeom prst="rtTriangle">
            <a:avLst/>
          </a:prstGeom>
          <a:solidFill>
            <a:srgbClr val="3960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63">
              <a:ln>
                <a:noFill/>
              </a:ln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452619" y="1494521"/>
            <a:ext cx="5939867" cy="1566824"/>
          </a:xfrm>
          <a:prstGeom prst="rect">
            <a:avLst/>
          </a:prstGeom>
          <a:solidFill>
            <a:srgbClr val="3960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63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204E8D-2903-487F-B981-BB92540119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90821" y="42213"/>
            <a:ext cx="1641789" cy="14854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17A532-53E4-8A47-B963-83772B0BC7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49" y="6879218"/>
            <a:ext cx="2852261" cy="68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29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574849" rtl="0" eaLnBrk="1" latinLnBrk="0" hangingPunct="1">
        <a:spcBef>
          <a:spcPct val="0"/>
        </a:spcBef>
        <a:buNone/>
        <a:defRPr sz="55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137" indent="-431137" algn="l" defTabSz="574849" rtl="0" eaLnBrk="1" latinLnBrk="0" hangingPunct="1">
        <a:spcBef>
          <a:spcPct val="20000"/>
        </a:spcBef>
        <a:buFont typeface="Arial"/>
        <a:buChar char="•"/>
        <a:defRPr sz="4023" kern="1200">
          <a:solidFill>
            <a:schemeClr val="tx1"/>
          </a:solidFill>
          <a:latin typeface="+mn-lt"/>
          <a:ea typeface="+mn-ea"/>
          <a:cs typeface="+mn-cs"/>
        </a:defRPr>
      </a:lvl1pPr>
      <a:lvl2pPr marL="934129" indent="-359280" algn="l" defTabSz="574849" rtl="0" eaLnBrk="1" latinLnBrk="0" hangingPunct="1">
        <a:spcBef>
          <a:spcPct val="20000"/>
        </a:spcBef>
        <a:buFont typeface="Arial"/>
        <a:buChar char="–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437120" indent="-287424" algn="l" defTabSz="574849" rtl="0" eaLnBrk="1" latinLnBrk="0" hangingPunct="1">
        <a:spcBef>
          <a:spcPct val="20000"/>
        </a:spcBef>
        <a:buFont typeface="Arial"/>
        <a:buChar char="•"/>
        <a:defRPr sz="3018" kern="1200">
          <a:solidFill>
            <a:schemeClr val="tx1"/>
          </a:solidFill>
          <a:latin typeface="+mn-lt"/>
          <a:ea typeface="+mn-ea"/>
          <a:cs typeface="+mn-cs"/>
        </a:defRPr>
      </a:lvl3pPr>
      <a:lvl4pPr marL="2011969" indent="-287424" algn="l" defTabSz="574849" rtl="0" eaLnBrk="1" latinLnBrk="0" hangingPunct="1">
        <a:spcBef>
          <a:spcPct val="20000"/>
        </a:spcBef>
        <a:buFont typeface="Arial"/>
        <a:buChar char="–"/>
        <a:defRPr sz="2515" kern="1200">
          <a:solidFill>
            <a:schemeClr val="tx1"/>
          </a:solidFill>
          <a:latin typeface="+mn-lt"/>
          <a:ea typeface="+mn-ea"/>
          <a:cs typeface="+mn-cs"/>
        </a:defRPr>
      </a:lvl4pPr>
      <a:lvl5pPr marL="2586818" indent="-287424" algn="l" defTabSz="574849" rtl="0" eaLnBrk="1" latinLnBrk="0" hangingPunct="1">
        <a:spcBef>
          <a:spcPct val="20000"/>
        </a:spcBef>
        <a:buFont typeface="Arial"/>
        <a:buChar char="»"/>
        <a:defRPr sz="2515" kern="1200">
          <a:solidFill>
            <a:schemeClr val="tx1"/>
          </a:solidFill>
          <a:latin typeface="+mn-lt"/>
          <a:ea typeface="+mn-ea"/>
          <a:cs typeface="+mn-cs"/>
        </a:defRPr>
      </a:lvl5pPr>
      <a:lvl6pPr marL="3161667" indent="-287424" algn="l" defTabSz="574849" rtl="0" eaLnBrk="1" latinLnBrk="0" hangingPunct="1">
        <a:spcBef>
          <a:spcPct val="20000"/>
        </a:spcBef>
        <a:buFont typeface="Arial"/>
        <a:buChar char="•"/>
        <a:defRPr sz="2515" kern="1200">
          <a:solidFill>
            <a:schemeClr val="tx1"/>
          </a:solidFill>
          <a:latin typeface="+mn-lt"/>
          <a:ea typeface="+mn-ea"/>
          <a:cs typeface="+mn-cs"/>
        </a:defRPr>
      </a:lvl6pPr>
      <a:lvl7pPr marL="3736515" indent="-287424" algn="l" defTabSz="574849" rtl="0" eaLnBrk="1" latinLnBrk="0" hangingPunct="1">
        <a:spcBef>
          <a:spcPct val="20000"/>
        </a:spcBef>
        <a:buFont typeface="Arial"/>
        <a:buChar char="•"/>
        <a:defRPr sz="2515" kern="1200">
          <a:solidFill>
            <a:schemeClr val="tx1"/>
          </a:solidFill>
          <a:latin typeface="+mn-lt"/>
          <a:ea typeface="+mn-ea"/>
          <a:cs typeface="+mn-cs"/>
        </a:defRPr>
      </a:lvl7pPr>
      <a:lvl8pPr marL="4311363" indent="-287424" algn="l" defTabSz="574849" rtl="0" eaLnBrk="1" latinLnBrk="0" hangingPunct="1">
        <a:spcBef>
          <a:spcPct val="20000"/>
        </a:spcBef>
        <a:buFont typeface="Arial"/>
        <a:buChar char="•"/>
        <a:defRPr sz="2515" kern="1200">
          <a:solidFill>
            <a:schemeClr val="tx1"/>
          </a:solidFill>
          <a:latin typeface="+mn-lt"/>
          <a:ea typeface="+mn-ea"/>
          <a:cs typeface="+mn-cs"/>
        </a:defRPr>
      </a:lvl8pPr>
      <a:lvl9pPr marL="4886212" indent="-287424" algn="l" defTabSz="574849" rtl="0" eaLnBrk="1" latinLnBrk="0" hangingPunct="1">
        <a:spcBef>
          <a:spcPct val="20000"/>
        </a:spcBef>
        <a:buFont typeface="Arial"/>
        <a:buChar char="•"/>
        <a:defRPr sz="25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74849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2pPr>
      <a:lvl3pPr marL="1149696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3pPr>
      <a:lvl4pPr marL="1724545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4pPr>
      <a:lvl5pPr marL="2299394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5pPr>
      <a:lvl6pPr marL="2874243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6pPr>
      <a:lvl7pPr marL="3449091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7pPr>
      <a:lvl8pPr marL="4023940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8pPr>
      <a:lvl9pPr marL="4598788" algn="l" defTabSz="574849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4">
            <a:extLst>
              <a:ext uri="{FF2B5EF4-FFF2-40B4-BE49-F238E27FC236}">
                <a16:creationId xmlns:a16="http://schemas.microsoft.com/office/drawing/2014/main" id="{AE77335A-817E-4AD7-A69E-5A47B25DF8F8}"/>
              </a:ext>
            </a:extLst>
          </p:cNvPr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8" name="object 22">
            <a:extLst>
              <a:ext uri="{FF2B5EF4-FFF2-40B4-BE49-F238E27FC236}">
                <a16:creationId xmlns:a16="http://schemas.microsoft.com/office/drawing/2014/main" id="{B17B12C0-14D0-4F15-AE4A-AE0B26793C76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9" name="object 23">
            <a:extLst>
              <a:ext uri="{FF2B5EF4-FFF2-40B4-BE49-F238E27FC236}">
                <a16:creationId xmlns:a16="http://schemas.microsoft.com/office/drawing/2014/main" id="{CE1516C6-D199-4632-BE97-C3E3052B6C81}"/>
              </a:ext>
            </a:extLst>
          </p:cNvPr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15E316F-37B9-884E-9C7D-2EBA43C59F80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981824"/>
            <a:ext cx="2424166" cy="5810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F2EAD9-B5EA-6D44-A8B0-0106A187C97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56269" y="123825"/>
            <a:ext cx="1221349" cy="110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1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4" r:id="rId2"/>
    <p:sldLayoutId id="2147483756" r:id="rId3"/>
    <p:sldLayoutId id="2147483745" r:id="rId4"/>
    <p:sldLayoutId id="2147483747" r:id="rId5"/>
    <p:sldLayoutId id="2147483748" r:id="rId6"/>
    <p:sldLayoutId id="2147483751" r:id="rId7"/>
    <p:sldLayoutId id="2147483752" r:id="rId8"/>
    <p:sldLayoutId id="214748377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0A33F09A-83DF-4064-A3E1-61CF4640796B}"/>
              </a:ext>
            </a:extLst>
          </p:cNvPr>
          <p:cNvSpPr/>
          <p:nvPr userDrawn="1"/>
        </p:nvSpPr>
        <p:spPr>
          <a:xfrm>
            <a:off x="6722269" y="0"/>
            <a:ext cx="6722269" cy="7562855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7294A6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8" name="object 24">
            <a:extLst>
              <a:ext uri="{FF2B5EF4-FFF2-40B4-BE49-F238E27FC236}">
                <a16:creationId xmlns:a16="http://schemas.microsoft.com/office/drawing/2014/main" id="{2E0001A1-BB24-4D10-AC8B-0D3DCA086931}"/>
              </a:ext>
            </a:extLst>
          </p:cNvPr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1" name="object 22">
            <a:extLst>
              <a:ext uri="{FF2B5EF4-FFF2-40B4-BE49-F238E27FC236}">
                <a16:creationId xmlns:a16="http://schemas.microsoft.com/office/drawing/2014/main" id="{AD2BE7D5-FB7B-4B01-B5CA-A44530593AAB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77E4527F-0A1F-42C7-8901-785E1CB17954}"/>
              </a:ext>
            </a:extLst>
          </p:cNvPr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C5AA343-EB23-4717-9911-F0119AD4DF0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56269" y="123825"/>
            <a:ext cx="1221349" cy="11050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07E543-CDC1-6040-82CF-52DB5091EDF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981824"/>
            <a:ext cx="242416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450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59" r:id="rId2"/>
    <p:sldLayoutId id="2147483760" r:id="rId3"/>
    <p:sldLayoutId id="2147483770" r:id="rId4"/>
    <p:sldLayoutId id="21474837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861441"/>
            <a:ext cx="13444531" cy="6084570"/>
          </a:xfrm>
          <a:prstGeom prst="rect">
            <a:avLst/>
          </a:prstGeom>
        </p:spPr>
      </p:pic>
      <p:sp>
        <p:nvSpPr>
          <p:cNvPr id="9" name="object 15"/>
          <p:cNvSpPr/>
          <p:nvPr userDrawn="1"/>
        </p:nvSpPr>
        <p:spPr>
          <a:xfrm>
            <a:off x="7" y="1224001"/>
            <a:ext cx="181230" cy="6084570"/>
          </a:xfrm>
          <a:custGeom>
            <a:avLst/>
            <a:gdLst/>
            <a:ahLst/>
            <a:cxnLst/>
            <a:rect l="l" t="t" r="r" b="b"/>
            <a:pathLst>
              <a:path w="144145" h="6084570">
                <a:moveTo>
                  <a:pt x="0" y="6084011"/>
                </a:moveTo>
                <a:lnTo>
                  <a:pt x="144005" y="6084011"/>
                </a:lnTo>
                <a:lnTo>
                  <a:pt x="144005" y="0"/>
                </a:lnTo>
                <a:lnTo>
                  <a:pt x="0" y="0"/>
                </a:lnTo>
                <a:lnTo>
                  <a:pt x="0" y="6084011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2" name="object 19"/>
          <p:cNvSpPr/>
          <p:nvPr userDrawn="1"/>
        </p:nvSpPr>
        <p:spPr>
          <a:xfrm>
            <a:off x="12757940" y="7210427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3" name="object 20"/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E94953-AA6B-0749-A9E0-3AA20B886F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981824"/>
            <a:ext cx="2424166" cy="5810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0095C9-DF1A-E848-ADE1-4F216D738E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90821" y="42213"/>
            <a:ext cx="1641789" cy="148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5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574648" rtl="0" eaLnBrk="1" latinLnBrk="0" hangingPunct="1">
        <a:spcBef>
          <a:spcPct val="0"/>
        </a:spcBef>
        <a:buNone/>
        <a:defRPr sz="55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982" indent="-430982" algn="l" defTabSz="574648" rtl="0" eaLnBrk="1" latinLnBrk="0" hangingPunct="1">
        <a:spcBef>
          <a:spcPct val="20000"/>
        </a:spcBef>
        <a:buFont typeface="Arial"/>
        <a:buChar char="•"/>
        <a:defRPr sz="4023" kern="1200">
          <a:solidFill>
            <a:schemeClr val="tx1"/>
          </a:solidFill>
          <a:latin typeface="+mn-lt"/>
          <a:ea typeface="+mn-ea"/>
          <a:cs typeface="+mn-cs"/>
        </a:defRPr>
      </a:lvl1pPr>
      <a:lvl2pPr marL="933798" indent="-359154" algn="l" defTabSz="574648" rtl="0" eaLnBrk="1" latinLnBrk="0" hangingPunct="1">
        <a:spcBef>
          <a:spcPct val="20000"/>
        </a:spcBef>
        <a:buFont typeface="Arial"/>
        <a:buChar char="–"/>
        <a:defRPr sz="3646" kern="1200">
          <a:solidFill>
            <a:schemeClr val="tx1"/>
          </a:solidFill>
          <a:latin typeface="+mn-lt"/>
          <a:ea typeface="+mn-ea"/>
          <a:cs typeface="+mn-cs"/>
        </a:defRPr>
      </a:lvl2pPr>
      <a:lvl3pPr marL="1436610" indent="-287321" algn="l" defTabSz="574648" rtl="0" eaLnBrk="1" latinLnBrk="0" hangingPunct="1">
        <a:spcBef>
          <a:spcPct val="20000"/>
        </a:spcBef>
        <a:buFont typeface="Arial"/>
        <a:buChar char="•"/>
        <a:defRPr sz="3018" kern="1200">
          <a:solidFill>
            <a:schemeClr val="tx1"/>
          </a:solidFill>
          <a:latin typeface="+mn-lt"/>
          <a:ea typeface="+mn-ea"/>
          <a:cs typeface="+mn-cs"/>
        </a:defRPr>
      </a:lvl3pPr>
      <a:lvl4pPr marL="2011255" indent="-287321" algn="l" defTabSz="574648" rtl="0" eaLnBrk="1" latinLnBrk="0" hangingPunct="1">
        <a:spcBef>
          <a:spcPct val="20000"/>
        </a:spcBef>
        <a:buFont typeface="Arial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585900" indent="-287321" algn="l" defTabSz="574648" rtl="0" eaLnBrk="1" latinLnBrk="0" hangingPunct="1">
        <a:spcBef>
          <a:spcPct val="20000"/>
        </a:spcBef>
        <a:buFont typeface="Arial"/>
        <a:buChar char="»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160544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735189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309833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4884478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7464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2pPr>
      <a:lvl3pPr marL="114928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3pPr>
      <a:lvl4pPr marL="1723933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4pPr>
      <a:lvl5pPr marL="2298576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5pPr>
      <a:lvl6pPr marL="287322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6pPr>
      <a:lvl7pPr marL="344786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7pPr>
      <a:lvl8pPr marL="402251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8pPr>
      <a:lvl9pPr marL="459715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22"/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5" name="object 23"/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6" name="object 24"/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DD8ABF-99C6-2A4A-B48C-25FFCCE4212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981824"/>
            <a:ext cx="2424166" cy="581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FF9089-E261-474A-9900-B62C851CFA2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90821" y="42213"/>
            <a:ext cx="1641789" cy="148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15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6" r:id="rId2"/>
    <p:sldLayoutId id="2147483705" r:id="rId3"/>
    <p:sldLayoutId id="2147483710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xStyles>
    <p:titleStyle>
      <a:lvl1pPr algn="ctr" defTabSz="574648" rtl="0" eaLnBrk="1" latinLnBrk="0" hangingPunct="1">
        <a:spcBef>
          <a:spcPct val="0"/>
        </a:spcBef>
        <a:buNone/>
        <a:defRPr sz="55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982" indent="-430982" algn="l" defTabSz="574648" rtl="0" eaLnBrk="1" latinLnBrk="0" hangingPunct="1">
        <a:spcBef>
          <a:spcPct val="20000"/>
        </a:spcBef>
        <a:buFont typeface="Arial"/>
        <a:buChar char="•"/>
        <a:defRPr sz="4023" kern="1200">
          <a:solidFill>
            <a:schemeClr val="tx1"/>
          </a:solidFill>
          <a:latin typeface="+mn-lt"/>
          <a:ea typeface="+mn-ea"/>
          <a:cs typeface="+mn-cs"/>
        </a:defRPr>
      </a:lvl1pPr>
      <a:lvl2pPr marL="933798" indent="-359154" algn="l" defTabSz="574648" rtl="0" eaLnBrk="1" latinLnBrk="0" hangingPunct="1">
        <a:spcBef>
          <a:spcPct val="20000"/>
        </a:spcBef>
        <a:buFont typeface="Arial"/>
        <a:buChar char="–"/>
        <a:defRPr sz="3646" kern="1200">
          <a:solidFill>
            <a:schemeClr val="tx1"/>
          </a:solidFill>
          <a:latin typeface="+mn-lt"/>
          <a:ea typeface="+mn-ea"/>
          <a:cs typeface="+mn-cs"/>
        </a:defRPr>
      </a:lvl2pPr>
      <a:lvl3pPr marL="1436610" indent="-287321" algn="l" defTabSz="574648" rtl="0" eaLnBrk="1" latinLnBrk="0" hangingPunct="1">
        <a:spcBef>
          <a:spcPct val="20000"/>
        </a:spcBef>
        <a:buFont typeface="Arial"/>
        <a:buChar char="•"/>
        <a:defRPr sz="3018" kern="1200">
          <a:solidFill>
            <a:schemeClr val="tx1"/>
          </a:solidFill>
          <a:latin typeface="+mn-lt"/>
          <a:ea typeface="+mn-ea"/>
          <a:cs typeface="+mn-cs"/>
        </a:defRPr>
      </a:lvl3pPr>
      <a:lvl4pPr marL="2011255" indent="-287321" algn="l" defTabSz="574648" rtl="0" eaLnBrk="1" latinLnBrk="0" hangingPunct="1">
        <a:spcBef>
          <a:spcPct val="20000"/>
        </a:spcBef>
        <a:buFont typeface="Arial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585900" indent="-287321" algn="l" defTabSz="574648" rtl="0" eaLnBrk="1" latinLnBrk="0" hangingPunct="1">
        <a:spcBef>
          <a:spcPct val="20000"/>
        </a:spcBef>
        <a:buFont typeface="Arial"/>
        <a:buChar char="»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160544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735189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309833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4884478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7464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2pPr>
      <a:lvl3pPr marL="114928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3pPr>
      <a:lvl4pPr marL="1723933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4pPr>
      <a:lvl5pPr marL="2298576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5pPr>
      <a:lvl6pPr marL="287322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6pPr>
      <a:lvl7pPr marL="344786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7pPr>
      <a:lvl8pPr marL="402251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8pPr>
      <a:lvl9pPr marL="459715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0" y="2541"/>
            <a:ext cx="13442941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E8ECEA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5" name="object 22"/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6" name="object 23"/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7" name="object 24"/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454664C-ECE8-3646-82EB-2D3DF964A49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981824"/>
            <a:ext cx="2424166" cy="5810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C80221-8335-3B41-A18C-D34CB155078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90821" y="42213"/>
            <a:ext cx="1641789" cy="148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26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692" r:id="rId4"/>
  </p:sldLayoutIdLst>
  <p:txStyles>
    <p:titleStyle>
      <a:lvl1pPr algn="ctr" defTabSz="574648" rtl="0" eaLnBrk="1" latinLnBrk="0" hangingPunct="1">
        <a:spcBef>
          <a:spcPct val="0"/>
        </a:spcBef>
        <a:buNone/>
        <a:defRPr sz="55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982" indent="-430982" algn="l" defTabSz="574648" rtl="0" eaLnBrk="1" latinLnBrk="0" hangingPunct="1">
        <a:spcBef>
          <a:spcPct val="20000"/>
        </a:spcBef>
        <a:buFont typeface="Arial"/>
        <a:buChar char="•"/>
        <a:defRPr sz="4023" kern="1200">
          <a:solidFill>
            <a:schemeClr val="tx1"/>
          </a:solidFill>
          <a:latin typeface="+mn-lt"/>
          <a:ea typeface="+mn-ea"/>
          <a:cs typeface="+mn-cs"/>
        </a:defRPr>
      </a:lvl1pPr>
      <a:lvl2pPr marL="933798" indent="-359154" algn="l" defTabSz="574648" rtl="0" eaLnBrk="1" latinLnBrk="0" hangingPunct="1">
        <a:spcBef>
          <a:spcPct val="20000"/>
        </a:spcBef>
        <a:buFont typeface="Arial"/>
        <a:buChar char="–"/>
        <a:defRPr sz="3646" kern="1200">
          <a:solidFill>
            <a:schemeClr val="tx1"/>
          </a:solidFill>
          <a:latin typeface="+mn-lt"/>
          <a:ea typeface="+mn-ea"/>
          <a:cs typeface="+mn-cs"/>
        </a:defRPr>
      </a:lvl2pPr>
      <a:lvl3pPr marL="1436610" indent="-287321" algn="l" defTabSz="574648" rtl="0" eaLnBrk="1" latinLnBrk="0" hangingPunct="1">
        <a:spcBef>
          <a:spcPct val="20000"/>
        </a:spcBef>
        <a:buFont typeface="Arial"/>
        <a:buChar char="•"/>
        <a:defRPr sz="3018" kern="1200">
          <a:solidFill>
            <a:schemeClr val="tx1"/>
          </a:solidFill>
          <a:latin typeface="+mn-lt"/>
          <a:ea typeface="+mn-ea"/>
          <a:cs typeface="+mn-cs"/>
        </a:defRPr>
      </a:lvl3pPr>
      <a:lvl4pPr marL="2011255" indent="-287321" algn="l" defTabSz="574648" rtl="0" eaLnBrk="1" latinLnBrk="0" hangingPunct="1">
        <a:spcBef>
          <a:spcPct val="20000"/>
        </a:spcBef>
        <a:buFont typeface="Arial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585900" indent="-287321" algn="l" defTabSz="574648" rtl="0" eaLnBrk="1" latinLnBrk="0" hangingPunct="1">
        <a:spcBef>
          <a:spcPct val="20000"/>
        </a:spcBef>
        <a:buFont typeface="Arial"/>
        <a:buChar char="»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160544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735189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309833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4884478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7464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2pPr>
      <a:lvl3pPr marL="114928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3pPr>
      <a:lvl4pPr marL="1723933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4pPr>
      <a:lvl5pPr marL="2298576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5pPr>
      <a:lvl6pPr marL="287322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6pPr>
      <a:lvl7pPr marL="344786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7pPr>
      <a:lvl8pPr marL="402251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8pPr>
      <a:lvl9pPr marL="459715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0" y="12"/>
            <a:ext cx="13444538" cy="7562838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39607A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9" name="object 22"/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object 23"/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1" name="object 24"/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172B6B-A291-234B-A2B4-CAF22A9C317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7008558"/>
            <a:ext cx="2424166" cy="5275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4D3FF4-C3C1-B44B-B778-CFAFB1FE89E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56269" y="123825"/>
            <a:ext cx="1221349" cy="110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2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694" r:id="rId4"/>
  </p:sldLayoutIdLst>
  <p:txStyles>
    <p:titleStyle>
      <a:lvl1pPr algn="ctr" defTabSz="574648" rtl="0" eaLnBrk="1" latinLnBrk="0" hangingPunct="1">
        <a:spcBef>
          <a:spcPct val="0"/>
        </a:spcBef>
        <a:buNone/>
        <a:defRPr sz="55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982" indent="-430982" algn="l" defTabSz="574648" rtl="0" eaLnBrk="1" latinLnBrk="0" hangingPunct="1">
        <a:spcBef>
          <a:spcPct val="20000"/>
        </a:spcBef>
        <a:buFont typeface="Arial"/>
        <a:buChar char="•"/>
        <a:defRPr sz="4023" kern="1200">
          <a:solidFill>
            <a:schemeClr val="tx1"/>
          </a:solidFill>
          <a:latin typeface="+mn-lt"/>
          <a:ea typeface="+mn-ea"/>
          <a:cs typeface="+mn-cs"/>
        </a:defRPr>
      </a:lvl1pPr>
      <a:lvl2pPr marL="933798" indent="-359154" algn="l" defTabSz="574648" rtl="0" eaLnBrk="1" latinLnBrk="0" hangingPunct="1">
        <a:spcBef>
          <a:spcPct val="20000"/>
        </a:spcBef>
        <a:buFont typeface="Arial"/>
        <a:buChar char="–"/>
        <a:defRPr sz="3646" kern="1200">
          <a:solidFill>
            <a:schemeClr val="tx1"/>
          </a:solidFill>
          <a:latin typeface="+mn-lt"/>
          <a:ea typeface="+mn-ea"/>
          <a:cs typeface="+mn-cs"/>
        </a:defRPr>
      </a:lvl2pPr>
      <a:lvl3pPr marL="1436610" indent="-287321" algn="l" defTabSz="574648" rtl="0" eaLnBrk="1" latinLnBrk="0" hangingPunct="1">
        <a:spcBef>
          <a:spcPct val="20000"/>
        </a:spcBef>
        <a:buFont typeface="Arial"/>
        <a:buChar char="•"/>
        <a:defRPr sz="3018" kern="1200">
          <a:solidFill>
            <a:schemeClr val="tx1"/>
          </a:solidFill>
          <a:latin typeface="+mn-lt"/>
          <a:ea typeface="+mn-ea"/>
          <a:cs typeface="+mn-cs"/>
        </a:defRPr>
      </a:lvl3pPr>
      <a:lvl4pPr marL="2011255" indent="-287321" algn="l" defTabSz="574648" rtl="0" eaLnBrk="1" latinLnBrk="0" hangingPunct="1">
        <a:spcBef>
          <a:spcPct val="20000"/>
        </a:spcBef>
        <a:buFont typeface="Arial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585900" indent="-287321" algn="l" defTabSz="574648" rtl="0" eaLnBrk="1" latinLnBrk="0" hangingPunct="1">
        <a:spcBef>
          <a:spcPct val="20000"/>
        </a:spcBef>
        <a:buFont typeface="Arial"/>
        <a:buChar char="»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160544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735189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309833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4884478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7464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2pPr>
      <a:lvl3pPr marL="114928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3pPr>
      <a:lvl4pPr marL="1723933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4pPr>
      <a:lvl5pPr marL="2298576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5pPr>
      <a:lvl6pPr marL="287322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6pPr>
      <a:lvl7pPr marL="344786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7pPr>
      <a:lvl8pPr marL="402251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8pPr>
      <a:lvl9pPr marL="459715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392" y="0"/>
            <a:ext cx="13443261" cy="7562850"/>
          </a:xfrm>
          <a:prstGeom prst="rect">
            <a:avLst/>
          </a:prstGeom>
          <a:ln>
            <a:noFill/>
          </a:ln>
        </p:spPr>
      </p:pic>
      <p:sp>
        <p:nvSpPr>
          <p:cNvPr id="8" name="object 22"/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9" name="object 23"/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object 24"/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27A3BF-47CC-B14E-B45F-0613C82ACC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7008558"/>
            <a:ext cx="2424166" cy="5275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EF10E3-2485-DE45-A76D-8B1BB7C781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56269" y="123825"/>
            <a:ext cx="1221349" cy="110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1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574648" rtl="0" eaLnBrk="1" latinLnBrk="0" hangingPunct="1">
        <a:spcBef>
          <a:spcPct val="0"/>
        </a:spcBef>
        <a:buNone/>
        <a:defRPr sz="55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0982" indent="-430982" algn="l" defTabSz="574648" rtl="0" eaLnBrk="1" latinLnBrk="0" hangingPunct="1">
        <a:spcBef>
          <a:spcPct val="20000"/>
        </a:spcBef>
        <a:buFont typeface="Arial"/>
        <a:buChar char="•"/>
        <a:defRPr sz="4023" kern="1200">
          <a:solidFill>
            <a:schemeClr val="tx1"/>
          </a:solidFill>
          <a:latin typeface="+mn-lt"/>
          <a:ea typeface="+mn-ea"/>
          <a:cs typeface="+mn-cs"/>
        </a:defRPr>
      </a:lvl1pPr>
      <a:lvl2pPr marL="933798" indent="-359154" algn="l" defTabSz="574648" rtl="0" eaLnBrk="1" latinLnBrk="0" hangingPunct="1">
        <a:spcBef>
          <a:spcPct val="20000"/>
        </a:spcBef>
        <a:buFont typeface="Arial"/>
        <a:buChar char="–"/>
        <a:defRPr sz="3646" kern="1200">
          <a:solidFill>
            <a:schemeClr val="tx1"/>
          </a:solidFill>
          <a:latin typeface="+mn-lt"/>
          <a:ea typeface="+mn-ea"/>
          <a:cs typeface="+mn-cs"/>
        </a:defRPr>
      </a:lvl2pPr>
      <a:lvl3pPr marL="1436610" indent="-287321" algn="l" defTabSz="574648" rtl="0" eaLnBrk="1" latinLnBrk="0" hangingPunct="1">
        <a:spcBef>
          <a:spcPct val="20000"/>
        </a:spcBef>
        <a:buFont typeface="Arial"/>
        <a:buChar char="•"/>
        <a:defRPr sz="3018" kern="1200">
          <a:solidFill>
            <a:schemeClr val="tx1"/>
          </a:solidFill>
          <a:latin typeface="+mn-lt"/>
          <a:ea typeface="+mn-ea"/>
          <a:cs typeface="+mn-cs"/>
        </a:defRPr>
      </a:lvl3pPr>
      <a:lvl4pPr marL="2011255" indent="-287321" algn="l" defTabSz="574648" rtl="0" eaLnBrk="1" latinLnBrk="0" hangingPunct="1">
        <a:spcBef>
          <a:spcPct val="20000"/>
        </a:spcBef>
        <a:buFont typeface="Arial"/>
        <a:buChar char="–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585900" indent="-287321" algn="l" defTabSz="574648" rtl="0" eaLnBrk="1" latinLnBrk="0" hangingPunct="1">
        <a:spcBef>
          <a:spcPct val="20000"/>
        </a:spcBef>
        <a:buFont typeface="Arial"/>
        <a:buChar char="»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160544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3735189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309833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4884478" indent="-287321" algn="l" defTabSz="574648" rtl="0" eaLnBrk="1" latinLnBrk="0" hangingPunct="1">
        <a:spcBef>
          <a:spcPct val="20000"/>
        </a:spcBef>
        <a:buFont typeface="Arial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1pPr>
      <a:lvl2pPr marL="57464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2pPr>
      <a:lvl3pPr marL="114928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3pPr>
      <a:lvl4pPr marL="1723933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4pPr>
      <a:lvl5pPr marL="2298576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5pPr>
      <a:lvl6pPr marL="287322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6pPr>
      <a:lvl7pPr marL="3447869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7pPr>
      <a:lvl8pPr marL="4022511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8pPr>
      <a:lvl9pPr marL="4597158" algn="l" defTabSz="574648" rtl="0" eaLnBrk="1" latinLnBrk="0" hangingPunct="1">
        <a:defRPr sz="22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44FA6C8-333D-42AD-B375-08DD17E8910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750469" cy="7562850"/>
          </a:xfrm>
          <a:prstGeom prst="rect">
            <a:avLst/>
          </a:prstGeom>
          <a:ln>
            <a:noFill/>
          </a:ln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A72A0C-5954-4A7E-A503-A2DB8B130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187" y="864011"/>
            <a:ext cx="2970282" cy="5941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A21BD-24CF-441E-9C98-EAC5C928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49656" y="962025"/>
            <a:ext cx="8895695" cy="6016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b-NO" dirty="0"/>
          </a:p>
        </p:txBody>
      </p:sp>
      <p:sp>
        <p:nvSpPr>
          <p:cNvPr id="8" name="object 22">
            <a:extLst>
              <a:ext uri="{FF2B5EF4-FFF2-40B4-BE49-F238E27FC236}">
                <a16:creationId xmlns:a16="http://schemas.microsoft.com/office/drawing/2014/main" id="{E6B1BAC7-CC37-4BC7-B97D-DCD3B43037A7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C7ADA78D-B909-4529-80AE-40BA9648AF9F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00</a:t>
            </a:r>
            <a:endParaRPr lang="en-US" dirty="0"/>
          </a:p>
        </p:txBody>
      </p:sp>
      <p:sp>
        <p:nvSpPr>
          <p:cNvPr id="11" name="object 24">
            <a:extLst>
              <a:ext uri="{FF2B5EF4-FFF2-40B4-BE49-F238E27FC236}">
                <a16:creationId xmlns:a16="http://schemas.microsoft.com/office/drawing/2014/main" id="{960A6851-5917-4169-A98E-5DA3BC2C4027}"/>
              </a:ext>
            </a:extLst>
          </p:cNvPr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2" name="object 22">
            <a:extLst>
              <a:ext uri="{FF2B5EF4-FFF2-40B4-BE49-F238E27FC236}">
                <a16:creationId xmlns:a16="http://schemas.microsoft.com/office/drawing/2014/main" id="{894895C2-39E9-4BF9-A38B-9B6397BE0637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3" name="object 23">
            <a:extLst>
              <a:ext uri="{FF2B5EF4-FFF2-40B4-BE49-F238E27FC236}">
                <a16:creationId xmlns:a16="http://schemas.microsoft.com/office/drawing/2014/main" id="{3D2AC519-30F5-47D9-ACEE-4712E1AA1478}"/>
              </a:ext>
            </a:extLst>
          </p:cNvPr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6F7DCB7-FD03-0E4C-A43B-35A3DF3B278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805762"/>
            <a:ext cx="3356034" cy="7303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6A9200-6B5E-C34F-9773-6F60083FE30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90821" y="42213"/>
            <a:ext cx="1641789" cy="148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8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16" r:id="rId2"/>
    <p:sldLayoutId id="2147483718" r:id="rId3"/>
    <p:sldLayoutId id="2147483723" r:id="rId4"/>
    <p:sldLayoutId id="2147483742" r:id="rId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Noto Sans JP Bold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9607A"/>
          </a:solidFill>
          <a:latin typeface="Noto Sans JP Bold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9607A"/>
          </a:solidFill>
          <a:latin typeface="Noto Sans JP Bold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9607A"/>
          </a:solidFill>
          <a:latin typeface="Noto Sans JP Bold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9607A"/>
          </a:solidFill>
          <a:latin typeface="Noto Sans JP Bold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9607A"/>
          </a:solidFill>
          <a:latin typeface="Noto Sans JP Bold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6E739A-09A3-1D42-933D-BD160F14C0C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" y="0"/>
            <a:ext cx="13444538" cy="3003983"/>
          </a:xfrm>
          <a:prstGeom prst="rect">
            <a:avLst/>
          </a:prstGeom>
        </p:spPr>
      </p:pic>
      <p:sp>
        <p:nvSpPr>
          <p:cNvPr id="8" name="object 22">
            <a:extLst>
              <a:ext uri="{FF2B5EF4-FFF2-40B4-BE49-F238E27FC236}">
                <a16:creationId xmlns:a16="http://schemas.microsoft.com/office/drawing/2014/main" id="{E6B1BAC7-CC37-4BC7-B97D-DCD3B43037A7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C7ADA78D-B909-4529-80AE-40BA9648AF9F}"/>
              </a:ext>
            </a:extLst>
          </p:cNvPr>
          <p:cNvSpPr txBox="1">
            <a:spLocks/>
          </p:cNvSpPr>
          <p:nvPr userDrawn="1"/>
        </p:nvSpPr>
        <p:spPr>
          <a:xfrm>
            <a:off x="12087310" y="7210426"/>
            <a:ext cx="574826" cy="22860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6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00</a:t>
            </a:r>
            <a:endParaRPr lang="en-US" dirty="0"/>
          </a:p>
        </p:txBody>
      </p:sp>
      <p:sp>
        <p:nvSpPr>
          <p:cNvPr id="11" name="object 24">
            <a:extLst>
              <a:ext uri="{FF2B5EF4-FFF2-40B4-BE49-F238E27FC236}">
                <a16:creationId xmlns:a16="http://schemas.microsoft.com/office/drawing/2014/main" id="{960A6851-5917-4169-A98E-5DA3BC2C4027}"/>
              </a:ext>
            </a:extLst>
          </p:cNvPr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2" name="object 22">
            <a:extLst>
              <a:ext uri="{FF2B5EF4-FFF2-40B4-BE49-F238E27FC236}">
                <a16:creationId xmlns:a16="http://schemas.microsoft.com/office/drawing/2014/main" id="{894895C2-39E9-4BF9-A38B-9B6397BE0637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3" name="object 23">
            <a:extLst>
              <a:ext uri="{FF2B5EF4-FFF2-40B4-BE49-F238E27FC236}">
                <a16:creationId xmlns:a16="http://schemas.microsoft.com/office/drawing/2014/main" id="{3D2AC519-30F5-47D9-ACEE-4712E1AA1478}"/>
              </a:ext>
            </a:extLst>
          </p:cNvPr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C139F0B-4735-0E4A-A280-FCF4430BAD1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6981824"/>
            <a:ext cx="2424166" cy="5810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15E5F4F-5D4B-1945-89FD-758BC41C5DB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56269" y="123825"/>
            <a:ext cx="1221349" cy="110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9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25" r:id="rId2"/>
    <p:sldLayoutId id="2147483728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Noto Sans JP Bold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9607A"/>
          </a:solidFill>
          <a:latin typeface="Noto Sans JP Bold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9607A"/>
          </a:solidFill>
          <a:latin typeface="Noto Sans JP Bold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9607A"/>
          </a:solidFill>
          <a:latin typeface="Noto Sans JP Bold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9607A"/>
          </a:solidFill>
          <a:latin typeface="Noto Sans JP Bold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9607A"/>
          </a:solidFill>
          <a:latin typeface="Noto Sans JP Bold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A1E40B18-76AC-489E-BDA4-5603D5445D1A}"/>
              </a:ext>
            </a:extLst>
          </p:cNvPr>
          <p:cNvSpPr/>
          <p:nvPr userDrawn="1"/>
        </p:nvSpPr>
        <p:spPr>
          <a:xfrm>
            <a:off x="0" y="5610225"/>
            <a:ext cx="13444538" cy="1952630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39607A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A4FCA-BA4F-4ADC-8639-BBE7EAE7C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998" y="5838824"/>
            <a:ext cx="11596688" cy="1219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1436D3-5C05-4258-9D4B-EE1784AFE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839" y="864012"/>
            <a:ext cx="11596688" cy="4576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8" name="object 24">
            <a:extLst>
              <a:ext uri="{FF2B5EF4-FFF2-40B4-BE49-F238E27FC236}">
                <a16:creationId xmlns:a16="http://schemas.microsoft.com/office/drawing/2014/main" id="{76749E51-DDB1-4018-BED4-69F240A3CC7A}"/>
              </a:ext>
            </a:extLst>
          </p:cNvPr>
          <p:cNvSpPr/>
          <p:nvPr userDrawn="1"/>
        </p:nvSpPr>
        <p:spPr>
          <a:xfrm>
            <a:off x="7" y="864012"/>
            <a:ext cx="181230" cy="6444615"/>
          </a:xfrm>
          <a:custGeom>
            <a:avLst/>
            <a:gdLst/>
            <a:ahLst/>
            <a:cxnLst/>
            <a:rect l="l" t="t" r="r" b="b"/>
            <a:pathLst>
              <a:path w="144145" h="6444615">
                <a:moveTo>
                  <a:pt x="0" y="6444005"/>
                </a:moveTo>
                <a:lnTo>
                  <a:pt x="144005" y="6444005"/>
                </a:lnTo>
                <a:lnTo>
                  <a:pt x="144005" y="0"/>
                </a:lnTo>
                <a:lnTo>
                  <a:pt x="0" y="0"/>
                </a:lnTo>
                <a:lnTo>
                  <a:pt x="0" y="6444005"/>
                </a:lnTo>
                <a:close/>
              </a:path>
            </a:pathLst>
          </a:custGeom>
          <a:solidFill>
            <a:srgbClr val="B5231C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1" name="object 22">
            <a:extLst>
              <a:ext uri="{FF2B5EF4-FFF2-40B4-BE49-F238E27FC236}">
                <a16:creationId xmlns:a16="http://schemas.microsoft.com/office/drawing/2014/main" id="{CB3945C3-BA51-4822-A207-28EB07146228}"/>
              </a:ext>
            </a:extLst>
          </p:cNvPr>
          <p:cNvSpPr/>
          <p:nvPr userDrawn="1"/>
        </p:nvSpPr>
        <p:spPr>
          <a:xfrm>
            <a:off x="12762226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D0E80A4F-1B72-4CED-8729-5DFEB978A67C}"/>
              </a:ext>
            </a:extLst>
          </p:cNvPr>
          <p:cNvSpPr/>
          <p:nvPr userDrawn="1"/>
        </p:nvSpPr>
        <p:spPr>
          <a:xfrm>
            <a:off x="12895968" y="7211424"/>
            <a:ext cx="94208" cy="102235"/>
          </a:xfrm>
          <a:custGeom>
            <a:avLst/>
            <a:gdLst/>
            <a:ahLst/>
            <a:cxnLst/>
            <a:rect l="l" t="t" r="r" b="b"/>
            <a:pathLst>
              <a:path w="74929" h="102234">
                <a:moveTo>
                  <a:pt x="0" y="0"/>
                </a:moveTo>
                <a:lnTo>
                  <a:pt x="0" y="101777"/>
                </a:lnTo>
                <a:lnTo>
                  <a:pt x="74917" y="5088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2263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F21C278-CA77-064E-A496-9C3752FD0D1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550" y="7008558"/>
            <a:ext cx="2424166" cy="5275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92D7BD-E918-FB49-9E45-8C246A8EA137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90821" y="42213"/>
            <a:ext cx="1641789" cy="148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04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1" r:id="rId2"/>
    <p:sldLayoutId id="2147483733" r:id="rId3"/>
    <p:sldLayoutId id="2147483737" r:id="rId4"/>
    <p:sldLayoutId id="2147483735" r:id="rId5"/>
    <p:sldLayoutId id="214748373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Noto Sans JP Bold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9607A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9607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9607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9607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9607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Relationship Id="rId6" Type="http://schemas.openxmlformats.org/officeDocument/2006/relationships/customXml" Target="../ink/ink3.xml"/><Relationship Id="rId5" Type="http://schemas.openxmlformats.org/officeDocument/2006/relationships/customXml" Target="../ink/ink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70463" y="1717919"/>
            <a:ext cx="5888360" cy="1127402"/>
          </a:xfrm>
        </p:spPr>
        <p:txBody>
          <a:bodyPr/>
          <a:lstStyle/>
          <a:p>
            <a:pPr algn="ctr"/>
            <a:r>
              <a:rPr lang="en-US" sz="3200" b="1" dirty="0"/>
              <a:t>CHRISTIAN MISSIONARY FELLOWSHIP INTERNATIONAL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730875" y="1477169"/>
            <a:ext cx="4248472" cy="331236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HISTORY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GOAL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VISION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MINISTRY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MISSION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OUR FOUNDING LEADER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SITUATION REPORT</a:t>
            </a:r>
          </a:p>
        </p:txBody>
      </p:sp>
    </p:spTree>
    <p:extLst>
      <p:ext uri="{BB962C8B-B14F-4D97-AF65-F5344CB8AC3E}">
        <p14:creationId xmlns:p14="http://schemas.microsoft.com/office/powerpoint/2010/main" val="228041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08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72"/>
    </mc:Choice>
    <mc:Fallback xmlns="">
      <p:transition spd="slow" advTm="307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D5B2EC0-8A57-684C-89AD-01DC554EBB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9941" y="0"/>
            <a:ext cx="9699628" cy="7562850"/>
          </a:xfr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B53CE02-84FD-3441-805C-5A1F8C7EFB67}"/>
              </a:ext>
            </a:extLst>
          </p:cNvPr>
          <p:cNvGrpSpPr/>
          <p:nvPr/>
        </p:nvGrpSpPr>
        <p:grpSpPr>
          <a:xfrm>
            <a:off x="8243054" y="4201395"/>
            <a:ext cx="1440" cy="360"/>
            <a:chOff x="8243054" y="4201395"/>
            <a:chExt cx="144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A79A5C24-803A-A045-840C-B8871F067F72}"/>
                    </a:ext>
                  </a:extLst>
                </p14:cNvPr>
                <p14:cNvContentPartPr/>
                <p14:nvPr/>
              </p14:nvContentPartPr>
              <p14:xfrm>
                <a:off x="8244134" y="4201395"/>
                <a:ext cx="360" cy="3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A79A5C24-803A-A045-840C-B8871F067F7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35494" y="41927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4F42D58D-6880-1C4C-8B4B-F079FC118E32}"/>
                    </a:ext>
                  </a:extLst>
                </p14:cNvPr>
                <p14:cNvContentPartPr/>
                <p14:nvPr/>
              </p14:nvContentPartPr>
              <p14:xfrm>
                <a:off x="8243054" y="4201395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4F42D58D-6880-1C4C-8B4B-F079FC118E3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34414" y="41927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D616840E-03E4-5947-BC83-2F1DDCA18864}"/>
                    </a:ext>
                  </a:extLst>
                </p14:cNvPr>
                <p14:cNvContentPartPr/>
                <p14:nvPr/>
              </p14:nvContentPartPr>
              <p14:xfrm>
                <a:off x="8243054" y="4201395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D616840E-03E4-5947-BC83-2F1DDCA18864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34414" y="41927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68AD99E-60EB-AA41-9347-1A1F05E8255C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</p:spTree>
    <p:extLst>
      <p:ext uri="{BB962C8B-B14F-4D97-AF65-F5344CB8AC3E}">
        <p14:creationId xmlns:p14="http://schemas.microsoft.com/office/powerpoint/2010/main" val="136424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4821" y="1519833"/>
            <a:ext cx="11638523" cy="5429944"/>
          </a:xfr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GOAL 1/3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DF1402D-6615-1744-A9C9-5C03C858DC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2270" y="943769"/>
            <a:ext cx="4497624" cy="533400"/>
          </a:xfrm>
        </p:spPr>
        <p:txBody>
          <a:bodyPr/>
          <a:lstStyle/>
          <a:p>
            <a:r>
              <a:rPr lang="nb-NO" b="1" dirty="0" err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1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5926" y="1519833"/>
            <a:ext cx="11036312" cy="5429944"/>
          </a:xfr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GOAL 2/3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42C8FFE-517F-534A-88B8-F38CAE4438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2270" y="943769"/>
            <a:ext cx="4497624" cy="533400"/>
          </a:xfrm>
        </p:spPr>
        <p:txBody>
          <a:bodyPr/>
          <a:lstStyle/>
          <a:p>
            <a:r>
              <a:rPr lang="nb-NO" b="1" dirty="0" err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0505" y="1519833"/>
            <a:ext cx="10947154" cy="5429944"/>
          </a:xfr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GOAL 3/3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51D575F-B5C2-8743-9CC4-BEBF574240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2270" y="943769"/>
            <a:ext cx="4497624" cy="533400"/>
          </a:xfrm>
        </p:spPr>
        <p:txBody>
          <a:bodyPr/>
          <a:lstStyle/>
          <a:p>
            <a:r>
              <a:rPr lang="nb-NO" b="1" dirty="0" err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9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0505" y="1558405"/>
            <a:ext cx="10947154" cy="5352800"/>
          </a:xfr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VISION 1/4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5B5845B-3C7E-D64E-9269-642BB2DD4C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2270" y="943769"/>
            <a:ext cx="4497624" cy="533400"/>
          </a:xfrm>
        </p:spPr>
        <p:txBody>
          <a:bodyPr/>
          <a:lstStyle/>
          <a:p>
            <a:r>
              <a:rPr lang="nb-NO" b="1" dirty="0" err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2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8427" y="1558405"/>
            <a:ext cx="10811310" cy="5352800"/>
          </a:xfr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16461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VISION 2/4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012F08A-C39D-C043-A405-D37A2D453B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2270" y="943769"/>
            <a:ext cx="4497624" cy="533400"/>
          </a:xfrm>
        </p:spPr>
        <p:txBody>
          <a:bodyPr/>
          <a:lstStyle/>
          <a:p>
            <a:r>
              <a:rPr lang="nb-NO" b="1" dirty="0" err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19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9151" y="1558405"/>
            <a:ext cx="10829861" cy="5352800"/>
          </a:xfr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VISION 3/4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608391F-DA37-E047-BE21-752E1CB10940}"/>
              </a:ext>
            </a:extLst>
          </p:cNvPr>
          <p:cNvSpPr txBox="1">
            <a:spLocks/>
          </p:cNvSpPr>
          <p:nvPr/>
        </p:nvSpPr>
        <p:spPr>
          <a:xfrm>
            <a:off x="6722270" y="943769"/>
            <a:ext cx="4497624" cy="533400"/>
          </a:xfrm>
          <a:prstGeom prst="rect">
            <a:avLst/>
          </a:prstGeom>
        </p:spPr>
        <p:txBody>
          <a:bodyPr vert="horz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b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1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489C354-0F0C-A040-95A4-27F5743D6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3116" y="1558405"/>
            <a:ext cx="10781932" cy="53528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7B95E0-06F1-4383-B8EC-12EAB03CF6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22270" y="943769"/>
            <a:ext cx="4497624" cy="533400"/>
          </a:xfrm>
        </p:spPr>
        <p:txBody>
          <a:bodyPr/>
          <a:lstStyle/>
          <a:p>
            <a:r>
              <a:rPr lang="nb-NO" b="1" dirty="0" err="1">
                <a:solidFill>
                  <a:srgbClr val="E8EDEA"/>
                </a:solidFill>
              </a:rPr>
              <a:t>www.cmfionline.org</a:t>
            </a:r>
            <a:endParaRPr lang="nb-NO" b="1" dirty="0">
              <a:solidFill>
                <a:srgbClr val="E8EDEA"/>
              </a:solidFill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E480CC5-8750-2A46-A94C-4CD17A210FA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6722269" cy="901105"/>
          </a:xfrm>
          <a:prstGeom prst="rect">
            <a:avLst/>
          </a:prstGeom>
          <a:solidFill>
            <a:srgbClr val="7294A6"/>
          </a:solidFill>
          <a:ln>
            <a:solidFill>
              <a:srgbClr val="7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772" kern="1200" baseline="0">
                <a:solidFill>
                  <a:srgbClr val="B5231C"/>
                </a:solidFill>
                <a:latin typeface="Noto Sans JP Bold"/>
                <a:ea typeface="+mn-ea"/>
                <a:cs typeface="Noto Sans JP Bold"/>
              </a:defRPr>
            </a:lvl1pPr>
            <a:lvl2pPr marL="57484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515" kern="1200">
                <a:solidFill>
                  <a:srgbClr val="FFFFFF"/>
                </a:solidFill>
                <a:latin typeface="Noto Sans JP Medium"/>
                <a:ea typeface="+mn-ea"/>
                <a:cs typeface="Noto Sans JP Medium"/>
              </a:defRPr>
            </a:lvl2pPr>
            <a:lvl3pPr marL="114969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263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3pPr>
            <a:lvl4pPr marL="172454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rgbClr val="FFFFFF"/>
                </a:solidFill>
                <a:latin typeface="Noto Sans JP Regular"/>
                <a:ea typeface="+mn-ea"/>
                <a:cs typeface="Noto Sans JP Regular"/>
              </a:defRPr>
            </a:lvl4pPr>
            <a:lvl5pPr marL="229939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509" kern="1200">
                <a:solidFill>
                  <a:schemeClr val="tx1"/>
                </a:solidFill>
                <a:latin typeface="Noto Sans JP Regular"/>
                <a:ea typeface="+mn-ea"/>
                <a:cs typeface="Noto Sans JP Regular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b-NO" sz="4400" b="1" dirty="0">
                <a:solidFill>
                  <a:schemeClr val="bg1"/>
                </a:solidFill>
              </a:rPr>
              <a:t>CMFI – OUR VISION 4/4</a:t>
            </a:r>
          </a:p>
        </p:txBody>
      </p:sp>
    </p:spTree>
    <p:extLst>
      <p:ext uri="{BB962C8B-B14F-4D97-AF65-F5344CB8AC3E}">
        <p14:creationId xmlns:p14="http://schemas.microsoft.com/office/powerpoint/2010/main" val="368586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ver">
  <a:themeElements>
    <a:clrScheme name="Gexcon Colours">
      <a:dk1>
        <a:srgbClr val="7E7F7E"/>
      </a:dk1>
      <a:lt1>
        <a:srgbClr val="FFFFFF"/>
      </a:lt1>
      <a:dk2>
        <a:srgbClr val="B5231C"/>
      </a:dk2>
      <a:lt2>
        <a:srgbClr val="E8EDEA"/>
      </a:lt2>
      <a:accent1>
        <a:srgbClr val="B5231C"/>
      </a:accent1>
      <a:accent2>
        <a:srgbClr val="39607A"/>
      </a:accent2>
      <a:accent3>
        <a:srgbClr val="7294A6"/>
      </a:accent3>
      <a:accent4>
        <a:srgbClr val="E8EDEA"/>
      </a:accent4>
      <a:accent5>
        <a:srgbClr val="681813"/>
      </a:accent5>
      <a:accent6>
        <a:srgbClr val="243B4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C44120D5-D66D-684B-8D32-57ECCD49426A}"/>
    </a:ext>
  </a:extLst>
</a:theme>
</file>

<file path=ppt/theme/theme10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A4D60019-430F-B745-A2D0-CDE734753932}"/>
    </a:ext>
  </a:extLst>
</a:theme>
</file>

<file path=ppt/theme/theme11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CEC1B580-0622-FE46-86D9-6F6523AB2C4C}"/>
    </a:ext>
  </a:extLst>
</a:theme>
</file>

<file path=ppt/theme/theme2.xml><?xml version="1.0" encoding="utf-8"?>
<a:theme xmlns:a="http://schemas.openxmlformats.org/drawingml/2006/main" name="Section 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2A0CA4B3-CF5D-FD4A-B307-48E07D47F78C}"/>
    </a:ext>
  </a:extLst>
</a:theme>
</file>

<file path=ppt/theme/theme3.xml><?xml version="1.0" encoding="utf-8"?>
<a:theme xmlns:a="http://schemas.openxmlformats.org/drawingml/2006/main" name="Text Slides">
  <a:themeElements>
    <a:clrScheme name="Gexcon Colours">
      <a:dk1>
        <a:srgbClr val="7E7F7E"/>
      </a:dk1>
      <a:lt1>
        <a:srgbClr val="FFFFFF"/>
      </a:lt1>
      <a:dk2>
        <a:srgbClr val="B5231C"/>
      </a:dk2>
      <a:lt2>
        <a:srgbClr val="E8EDEA"/>
      </a:lt2>
      <a:accent1>
        <a:srgbClr val="B5231C"/>
      </a:accent1>
      <a:accent2>
        <a:srgbClr val="39607A"/>
      </a:accent2>
      <a:accent3>
        <a:srgbClr val="7294A6"/>
      </a:accent3>
      <a:accent4>
        <a:srgbClr val="E8EDEA"/>
      </a:accent4>
      <a:accent5>
        <a:srgbClr val="681813"/>
      </a:accent5>
      <a:accent6>
        <a:srgbClr val="243B4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6ED28AA7-D8D5-8B40-8F62-2819DD203F89}"/>
    </a:ext>
  </a:extLst>
</a:theme>
</file>

<file path=ppt/theme/theme4.xml><?xml version="1.0" encoding="utf-8"?>
<a:theme xmlns:a="http://schemas.openxmlformats.org/drawingml/2006/main" name="Grey Tint Slides">
  <a:themeElements>
    <a:clrScheme name="Gexcon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B5231C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6A8182E0-6A6E-614C-B5AF-EDCB54110D9A}"/>
    </a:ext>
  </a:extLst>
</a:theme>
</file>

<file path=ppt/theme/theme5.xml><?xml version="1.0" encoding="utf-8"?>
<a:theme xmlns:a="http://schemas.openxmlformats.org/drawingml/2006/main" name="Blue Tint Slides">
  <a:themeElements>
    <a:clrScheme name="Gexcon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B5231C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CD2835A6-E46B-3B4D-9B5E-03249D188CB2}"/>
    </a:ext>
  </a:extLst>
</a:theme>
</file>

<file path=ppt/theme/theme6.xml><?xml version="1.0" encoding="utf-8"?>
<a:theme xmlns:a="http://schemas.openxmlformats.org/drawingml/2006/main" name="Quote Slide">
  <a:themeElements>
    <a:clrScheme name="Gexcon Colours">
      <a:dk1>
        <a:srgbClr val="7E7F7E"/>
      </a:dk1>
      <a:lt1>
        <a:srgbClr val="FFFFFF"/>
      </a:lt1>
      <a:dk2>
        <a:srgbClr val="B5231C"/>
      </a:dk2>
      <a:lt2>
        <a:srgbClr val="E8EDEA"/>
      </a:lt2>
      <a:accent1>
        <a:srgbClr val="B5231C"/>
      </a:accent1>
      <a:accent2>
        <a:srgbClr val="39607A"/>
      </a:accent2>
      <a:accent3>
        <a:srgbClr val="7294A6"/>
      </a:accent3>
      <a:accent4>
        <a:srgbClr val="E8EDEA"/>
      </a:accent4>
      <a:accent5>
        <a:srgbClr val="681813"/>
      </a:accent5>
      <a:accent6>
        <a:srgbClr val="243B4A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CC3A9DC2-68C1-814F-9E6F-15C6A52B9266}"/>
    </a:ext>
  </a:extLst>
</a:theme>
</file>

<file path=ppt/theme/theme7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023E509B-AF80-334F-A8DF-73C6F16D6577}"/>
    </a:ext>
  </a:extLst>
</a:theme>
</file>

<file path=ppt/theme/theme8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EAE39520-C786-6344-854D-960A89F53BCE}"/>
    </a:ext>
  </a:extLst>
</a:theme>
</file>

<file path=ppt/theme/theme9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xcon_Powerpoint_Template_Master_2019 -16-9" id="{F2E64208-ED18-E54C-A09C-326AD0C29637}" vid="{04476FDF-923A-2744-A7CB-50B6999027D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2125</TotalTime>
  <Words>89</Words>
  <Application>Microsoft Macintosh PowerPoint</Application>
  <PresentationFormat>Custom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10</vt:i4>
      </vt:variant>
    </vt:vector>
  </HeadingPairs>
  <TitlesOfParts>
    <vt:vector size="26" baseType="lpstr">
      <vt:lpstr>Arial</vt:lpstr>
      <vt:lpstr>Calibri</vt:lpstr>
      <vt:lpstr>Noto Sans JP Bold</vt:lpstr>
      <vt:lpstr>Noto Sans JP Medium</vt:lpstr>
      <vt:lpstr>Noto Sans JP Regular</vt:lpstr>
      <vt:lpstr>Cover</vt:lpstr>
      <vt:lpstr>Section Title</vt:lpstr>
      <vt:lpstr>Text Slides</vt:lpstr>
      <vt:lpstr>Grey Tint Slides</vt:lpstr>
      <vt:lpstr>Blue Tint Slides</vt:lpstr>
      <vt:lpstr>Quote Slide</vt:lpstr>
      <vt:lpstr>Custom Design</vt:lpstr>
      <vt:lpstr>1_Custom Design</vt:lpstr>
      <vt:lpstr>2_Custom Design</vt:lpstr>
      <vt:lpstr>3_Custom Design</vt:lpstr>
      <vt:lpstr>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Atanga, Gordon</dc:creator>
  <cp:lastModifiedBy>Atanga, Gordon</cp:lastModifiedBy>
  <cp:revision>32</cp:revision>
  <dcterms:created xsi:type="dcterms:W3CDTF">2019-11-10T17:18:37Z</dcterms:created>
  <dcterms:modified xsi:type="dcterms:W3CDTF">2020-05-21T21:26:15Z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2019-09-06T00:00:00Z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2019-09-06T00:00:00Z</vt:filetime>
  </property>
</Properties>
</file>